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71" r:id="rId2"/>
  </p:sldIdLst>
  <p:sldSz cx="9906000" cy="6858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5455"/>
    <a:srgbClr val="CB357B"/>
    <a:srgbClr val="FA653E"/>
    <a:srgbClr val="1E2533"/>
    <a:srgbClr val="EE7D31"/>
    <a:srgbClr val="0087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E61F289-3E90-4C05-AC5C-4E5B13BD3752}" v="2" dt="2023-03-28T07:26:02.60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38"/>
    <p:restoredTop sz="95890"/>
  </p:normalViewPr>
  <p:slideViewPr>
    <p:cSldViewPr snapToGrid="0" snapToObjects="1" showGuides="1">
      <p:cViewPr varScale="1">
        <p:scale>
          <a:sx n="65" d="100"/>
          <a:sy n="65" d="100"/>
        </p:scale>
        <p:origin x="1232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a Paula Panzarini" userId="669e7281-ac13-49d6-8206-f159b0820f80" providerId="ADAL" clId="{9E61F289-3E90-4C05-AC5C-4E5B13BD3752}"/>
    <pc:docChg chg="undo custSel modSld">
      <pc:chgData name="Ana Paula Panzarini" userId="669e7281-ac13-49d6-8206-f159b0820f80" providerId="ADAL" clId="{9E61F289-3E90-4C05-AC5C-4E5B13BD3752}" dt="2023-03-28T07:26:02.600" v="3"/>
      <pc:docMkLst>
        <pc:docMk/>
      </pc:docMkLst>
      <pc:sldChg chg="modSp mod">
        <pc:chgData name="Ana Paula Panzarini" userId="669e7281-ac13-49d6-8206-f159b0820f80" providerId="ADAL" clId="{9E61F289-3E90-4C05-AC5C-4E5B13BD3752}" dt="2023-03-28T07:26:02.600" v="3"/>
        <pc:sldMkLst>
          <pc:docMk/>
          <pc:sldMk cId="3551248387" sldId="271"/>
        </pc:sldMkLst>
        <pc:spChg chg="mod">
          <ac:chgData name="Ana Paula Panzarini" userId="669e7281-ac13-49d6-8206-f159b0820f80" providerId="ADAL" clId="{9E61F289-3E90-4C05-AC5C-4E5B13BD3752}" dt="2023-03-28T07:26:02.600" v="3"/>
          <ac:spMkLst>
            <pc:docMk/>
            <pc:sldMk cId="3551248387" sldId="271"/>
            <ac:spMk id="23" creationId="{CA15A459-C7F0-DBBF-E6CC-F95D390561D4}"/>
          </ac:spMkLst>
        </pc:spChg>
        <pc:picChg chg="mod">
          <ac:chgData name="Ana Paula Panzarini" userId="669e7281-ac13-49d6-8206-f159b0820f80" providerId="ADAL" clId="{9E61F289-3E90-4C05-AC5C-4E5B13BD3752}" dt="2023-03-28T07:26:01.751" v="2" actId="1076"/>
          <ac:picMkLst>
            <pc:docMk/>
            <pc:sldMk cId="3551248387" sldId="271"/>
            <ac:picMk id="4" creationId="{155EE184-B132-84A3-5DCF-928956901264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31584E-B3B2-5E42-86B5-E1BC5A86B17C}" type="datetimeFigureOut">
              <a:rPr lang="it-IT" smtClean="0"/>
              <a:t>14/04/2023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43258C-6AA6-5E40-8A86-2BB46BF030B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37272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02AF9E-63C1-0F4E-8EDA-72584D178BA0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50032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  <a:t>14/04/2023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5363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  <a:t>14/04/2023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1312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  <a:t>14/04/2023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93093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  <a:t>14/04/2023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8900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  <a:t>14/04/2023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6482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  <a:t>14/04/2023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95980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  <a:t>14/04/2023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58564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  <a:t>14/04/2023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4757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  <a:t>14/04/2023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7257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  <a:t>14/04/2023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6507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  <a:t>14/04/2023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05462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A47C9-D0A8-6344-A83F-B26B6E9DF3B8}" type="datetimeFigureOut">
              <a:rPr lang="it-IT" smtClean="0"/>
              <a:t>14/04/2023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B3747B-26EE-1D49-9FEA-9C7577A4F52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19997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ttangolo con angoli arrotondati sullo stesso lato 76">
            <a:extLst>
              <a:ext uri="{FF2B5EF4-FFF2-40B4-BE49-F238E27FC236}">
                <a16:creationId xmlns:a16="http://schemas.microsoft.com/office/drawing/2014/main" id="{10C3ED86-329C-29DD-60EC-AE3BB2A80166}"/>
              </a:ext>
            </a:extLst>
          </p:cNvPr>
          <p:cNvSpPr/>
          <p:nvPr/>
        </p:nvSpPr>
        <p:spPr>
          <a:xfrm rot="10587453">
            <a:off x="5068849" y="-123716"/>
            <a:ext cx="2262318" cy="73146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74" name="Rettangolo 73">
            <a:extLst>
              <a:ext uri="{FF2B5EF4-FFF2-40B4-BE49-F238E27FC236}">
                <a16:creationId xmlns:a16="http://schemas.microsoft.com/office/drawing/2014/main" id="{89C36FCA-EDC1-109A-56B1-2F9AEE6928AF}"/>
              </a:ext>
            </a:extLst>
          </p:cNvPr>
          <p:cNvSpPr/>
          <p:nvPr/>
        </p:nvSpPr>
        <p:spPr>
          <a:xfrm>
            <a:off x="2507640" y="0"/>
            <a:ext cx="2494288" cy="68649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76" name="Rettangolo con angoli arrotondati sullo stesso lato 75">
            <a:extLst>
              <a:ext uri="{FF2B5EF4-FFF2-40B4-BE49-F238E27FC236}">
                <a16:creationId xmlns:a16="http://schemas.microsoft.com/office/drawing/2014/main" id="{1BFB2F07-D825-28A4-45D8-F4D256C713BE}"/>
              </a:ext>
            </a:extLst>
          </p:cNvPr>
          <p:cNvSpPr/>
          <p:nvPr/>
        </p:nvSpPr>
        <p:spPr>
          <a:xfrm rot="153989">
            <a:off x="2651712" y="6306144"/>
            <a:ext cx="2262318" cy="731561"/>
          </a:xfrm>
          <a:prstGeom prst="round2Same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84" name="Rettangolo 83">
            <a:extLst>
              <a:ext uri="{FF2B5EF4-FFF2-40B4-BE49-F238E27FC236}">
                <a16:creationId xmlns:a16="http://schemas.microsoft.com/office/drawing/2014/main" id="{2B1B8747-6098-B188-14C4-B9798A0A5329}"/>
              </a:ext>
            </a:extLst>
          </p:cNvPr>
          <p:cNvSpPr/>
          <p:nvPr/>
        </p:nvSpPr>
        <p:spPr>
          <a:xfrm>
            <a:off x="7489046" y="-11583"/>
            <a:ext cx="2494288" cy="688858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97" name="Rettangolo con due angoli in diagonale arrotondati 96">
            <a:extLst>
              <a:ext uri="{FF2B5EF4-FFF2-40B4-BE49-F238E27FC236}">
                <a16:creationId xmlns:a16="http://schemas.microsoft.com/office/drawing/2014/main" id="{B675D97E-C153-E169-A593-9620EBE1111A}"/>
              </a:ext>
            </a:extLst>
          </p:cNvPr>
          <p:cNvSpPr/>
          <p:nvPr/>
        </p:nvSpPr>
        <p:spPr>
          <a:xfrm>
            <a:off x="7586837" y="2433732"/>
            <a:ext cx="2262259" cy="2741161"/>
          </a:xfrm>
          <a:prstGeom prst="round2DiagRect">
            <a:avLst/>
          </a:prstGeom>
          <a:solidFill>
            <a:srgbClr val="CB35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8" name="Rettangolo con due angoli in diagonale arrotondati 97">
            <a:extLst>
              <a:ext uri="{FF2B5EF4-FFF2-40B4-BE49-F238E27FC236}">
                <a16:creationId xmlns:a16="http://schemas.microsoft.com/office/drawing/2014/main" id="{BCA78D0E-96B9-25D9-E463-96AB9B6EFA3C}"/>
              </a:ext>
            </a:extLst>
          </p:cNvPr>
          <p:cNvSpPr/>
          <p:nvPr/>
        </p:nvSpPr>
        <p:spPr>
          <a:xfrm flipV="1">
            <a:off x="7583260" y="38657"/>
            <a:ext cx="2262259" cy="2694317"/>
          </a:xfrm>
          <a:prstGeom prst="round2DiagRect">
            <a:avLst/>
          </a:prstGeom>
          <a:solidFill>
            <a:srgbClr val="CB35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4" name="Rettangolo con due angoli in diagonale arrotondati 93">
            <a:extLst>
              <a:ext uri="{FF2B5EF4-FFF2-40B4-BE49-F238E27FC236}">
                <a16:creationId xmlns:a16="http://schemas.microsoft.com/office/drawing/2014/main" id="{20E208E5-6C6D-B045-4CBB-A75F29F513E9}"/>
              </a:ext>
            </a:extLst>
          </p:cNvPr>
          <p:cNvSpPr/>
          <p:nvPr/>
        </p:nvSpPr>
        <p:spPr>
          <a:xfrm>
            <a:off x="0" y="513818"/>
            <a:ext cx="2380055" cy="4702766"/>
          </a:xfrm>
          <a:prstGeom prst="round2DiagRect">
            <a:avLst/>
          </a:prstGeom>
          <a:solidFill>
            <a:srgbClr val="CB35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155EE184-B132-84A3-5DCF-92895690126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" r="63953"/>
          <a:stretch/>
        </p:blipFill>
        <p:spPr>
          <a:xfrm rot="5400000">
            <a:off x="348843" y="4685905"/>
            <a:ext cx="1819871" cy="2524320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DFE3AC8B-737C-AA37-CFC2-328E535C65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265542" y="1251649"/>
            <a:ext cx="5048640" cy="2524320"/>
          </a:xfrm>
          <a:prstGeom prst="rect">
            <a:avLst/>
          </a:prstGeom>
          <a:solidFill>
            <a:srgbClr val="EB5455"/>
          </a:solidFill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1410BE80-CA1F-5393-4CC2-09169425F265}"/>
              </a:ext>
            </a:extLst>
          </p:cNvPr>
          <p:cNvSpPr txBox="1"/>
          <p:nvPr/>
        </p:nvSpPr>
        <p:spPr>
          <a:xfrm>
            <a:off x="-5863" y="260806"/>
            <a:ext cx="1764903" cy="335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920"/>
              </a:lnSpc>
            </a:pPr>
            <a:r>
              <a:rPr lang="zh-TW" altLang="en-US" sz="1400" b="1" dirty="0" smtClean="0">
                <a:solidFill>
                  <a:srgbClr val="EB5455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生活聖言</a:t>
            </a:r>
            <a:endParaRPr lang="it-IT" sz="1400" b="1" dirty="0">
              <a:solidFill>
                <a:srgbClr val="EB5455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102" name="Rettangolo con due angoli in diagonale arrotondati 101">
            <a:extLst>
              <a:ext uri="{FF2B5EF4-FFF2-40B4-BE49-F238E27FC236}">
                <a16:creationId xmlns:a16="http://schemas.microsoft.com/office/drawing/2014/main" id="{A105CAE4-2BAA-1C45-FD5C-8C933236AE73}"/>
              </a:ext>
            </a:extLst>
          </p:cNvPr>
          <p:cNvSpPr/>
          <p:nvPr/>
        </p:nvSpPr>
        <p:spPr>
          <a:xfrm>
            <a:off x="7586837" y="291959"/>
            <a:ext cx="2380055" cy="4555342"/>
          </a:xfrm>
          <a:prstGeom prst="round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A258B5E2-73EF-03B4-2255-0F40F623D183}"/>
              </a:ext>
            </a:extLst>
          </p:cNvPr>
          <p:cNvSpPr/>
          <p:nvPr/>
        </p:nvSpPr>
        <p:spPr>
          <a:xfrm>
            <a:off x="2516907" y="1317749"/>
            <a:ext cx="262970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160"/>
              </a:lnSpc>
            </a:pPr>
            <a:r>
              <a:rPr lang="zh-TW" altLang="en-US" sz="1200" b="1" dirty="0" smtClean="0">
                <a:solidFill>
                  <a:srgbClr val="0070C0"/>
                </a:solidFill>
                <a:latin typeface="Adobe 楷体 Std R" panose="02020400000000000000" pitchFamily="18" charset="-128"/>
                <a:ea typeface="Adobe 楷体 Std R" panose="02020400000000000000" pitchFamily="18" charset="-128"/>
              </a:rPr>
              <a:t>「但這裡所指的是怎樣的愛呢？」</a:t>
            </a:r>
            <a:endParaRPr lang="it-IT" sz="1200" b="1" dirty="0">
              <a:solidFill>
                <a:srgbClr val="0070C0"/>
              </a:solidFill>
              <a:effectLst/>
              <a:latin typeface="Adobe 楷体 Std R" panose="02020400000000000000" pitchFamily="18" charset="-128"/>
              <a:ea typeface="Adobe 楷体 Std R" panose="02020400000000000000" pitchFamily="18" charset="-128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B002FD97-E763-E1D7-CBA1-CA7C057A5A7D}"/>
              </a:ext>
            </a:extLst>
          </p:cNvPr>
          <p:cNvSpPr txBox="1"/>
          <p:nvPr/>
        </p:nvSpPr>
        <p:spPr>
          <a:xfrm>
            <a:off x="2492989" y="3938457"/>
            <a:ext cx="257133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TW" altLang="en-US" sz="1200" dirty="0" smtClean="0"/>
              <a:t>「不常常都那麼容易做到，但是如果我們看看早期的基督徒團體，他們不分彼此地愛所有的人。這樣的愛在希臘文稱為</a:t>
            </a:r>
            <a:r>
              <a:rPr lang="it-IT" sz="1200" b="1" dirty="0" smtClean="0">
                <a:effectLst/>
              </a:rPr>
              <a:t> </a:t>
            </a:r>
            <a:r>
              <a:rPr lang="it-IT" sz="1200" b="1" cap="all" dirty="0" smtClean="0">
                <a:effectLst/>
              </a:rPr>
              <a:t>filadelfia</a:t>
            </a:r>
            <a:r>
              <a:rPr lang="zh-TW" altLang="en-US" sz="1200" b="1" cap="all" dirty="0" smtClean="0"/>
              <a:t>。」</a:t>
            </a:r>
            <a:endParaRPr lang="it-IT" sz="1200" b="1" dirty="0">
              <a:effectLst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40A6F67-C564-D40D-C071-5EC68B9686C4}"/>
              </a:ext>
            </a:extLst>
          </p:cNvPr>
          <p:cNvSpPr txBox="1"/>
          <p:nvPr/>
        </p:nvSpPr>
        <p:spPr>
          <a:xfrm>
            <a:off x="2500300" y="108552"/>
            <a:ext cx="245007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TW" altLang="en-US" sz="1200" dirty="0" smtClean="0">
                <a:effectLst/>
              </a:rPr>
              <a:t>「這個月的生活聖言描述的基督徒生活是一個</a:t>
            </a:r>
            <a:r>
              <a:rPr lang="zh-TW" altLang="en-US" sz="1200" b="1" dirty="0" smtClean="0">
                <a:effectLst/>
              </a:rPr>
              <a:t>充滿愛的事實</a:t>
            </a:r>
            <a:r>
              <a:rPr lang="zh-TW" altLang="en-US" sz="1200" dirty="0" smtClean="0">
                <a:effectLst/>
              </a:rPr>
              <a:t>。」</a:t>
            </a:r>
            <a:endParaRPr lang="it-IT" sz="1200" dirty="0">
              <a:effectLst/>
            </a:endParaRPr>
          </a:p>
        </p:txBody>
      </p:sp>
      <p:sp>
        <p:nvSpPr>
          <p:cNvPr id="17" name="Text Box 18">
            <a:extLst>
              <a:ext uri="{FF2B5EF4-FFF2-40B4-BE49-F238E27FC236}">
                <a16:creationId xmlns:a16="http://schemas.microsoft.com/office/drawing/2014/main" id="{2064EFB6-3027-443E-14F0-8176BDEB3C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0988" y="1204655"/>
            <a:ext cx="2671670" cy="797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11604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defTabSz="11604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defTabSz="11604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defTabSz="11604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defTabSz="11604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defTabSz="11604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defTabSz="11604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defTabSz="11604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defTabSz="11604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ts val="1060"/>
              </a:lnSpc>
            </a:pPr>
            <a:r>
              <a:rPr lang="zh-TW" altLang="en-US" sz="1200" b="1" dirty="0" smtClean="0">
                <a:solidFill>
                  <a:srgbClr val="0070C0"/>
                </a:solidFill>
                <a:latin typeface="Adobe 楷体 Std R" panose="02020400000000000000" pitchFamily="18" charset="-128"/>
                <a:ea typeface="Adobe 楷体 Std R" panose="02020400000000000000" pitchFamily="18" charset="-128"/>
              </a:rPr>
              <a:t>「你們知道嗎？我渴望體驗這樣的愛，與我身邊的人，包括家人、同學、足球隊隊友建立一份更深入、真摯、真實的關係。我深信除了我，其他人也有這樣的渴望。」</a:t>
            </a:r>
            <a:endParaRPr lang="it-IT" sz="1200" b="1" dirty="0">
              <a:solidFill>
                <a:srgbClr val="0070C0"/>
              </a:solidFill>
              <a:effectLst/>
              <a:latin typeface="Adobe 楷体 Std R" panose="02020400000000000000" pitchFamily="18" charset="-128"/>
              <a:ea typeface="Adobe 楷体 Std R" panose="02020400000000000000" pitchFamily="18" charset="-128"/>
            </a:endParaRPr>
          </a:p>
        </p:txBody>
      </p:sp>
      <p:sp>
        <p:nvSpPr>
          <p:cNvPr id="14" name="Text Box 20">
            <a:extLst>
              <a:ext uri="{FF2B5EF4-FFF2-40B4-BE49-F238E27FC236}">
                <a16:creationId xmlns:a16="http://schemas.microsoft.com/office/drawing/2014/main" id="{E46388D9-24B1-C07D-8833-168786C5F0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2396" y="4964855"/>
            <a:ext cx="210545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11604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defTabSz="11604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defTabSz="11604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defTabSz="11604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defTabSz="11604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defTabSz="11604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defTabSz="11604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defTabSz="11604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defTabSz="11604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TW" altLang="en-US" sz="1200" kern="100" dirty="0" smtClean="0">
                <a:latin typeface="+mn-ea"/>
                <a:cs typeface="Times New Roman" panose="02020603050405020304" pitchFamily="18" charset="0"/>
              </a:rPr>
              <a:t>「我們希望我們的團體能夠為互愛作出見證。」</a:t>
            </a:r>
            <a:r>
              <a:rPr lang="it-IT" sz="1200" kern="100" dirty="0" smtClean="0">
                <a:effectLst/>
                <a:latin typeface="+mn-ea"/>
                <a:cs typeface="Times New Roman" panose="02020603050405020304" pitchFamily="18" charset="0"/>
              </a:rPr>
              <a:t> </a:t>
            </a:r>
            <a:endParaRPr lang="it-IT" sz="1200" b="1" kern="100" dirty="0"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CF6094AE-69DE-F6DD-237B-18CFBE100B2F}"/>
              </a:ext>
            </a:extLst>
          </p:cNvPr>
          <p:cNvSpPr/>
          <p:nvPr/>
        </p:nvSpPr>
        <p:spPr>
          <a:xfrm rot="10800000" flipV="1">
            <a:off x="7780503" y="2240679"/>
            <a:ext cx="199885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TW" altLang="en-US" sz="1400" b="0" strike="noStrike" dirty="0" smtClean="0">
                <a:effectLst/>
              </a:rPr>
              <a:t>手足之愛就好像</a:t>
            </a:r>
            <a:r>
              <a:rPr lang="zh-TW" altLang="en-US" sz="1400" b="1" strike="noStrike" dirty="0" smtClean="0">
                <a:solidFill>
                  <a:srgbClr val="CB357B"/>
                </a:solidFill>
                <a:effectLst/>
              </a:rPr>
              <a:t>精神上的健身室</a:t>
            </a:r>
            <a:r>
              <a:rPr lang="zh-TW" altLang="en-US" sz="1400" dirty="0" smtClean="0"/>
              <a:t>，</a:t>
            </a:r>
            <a:r>
              <a:rPr lang="zh-TW" altLang="en-US" sz="1400" b="0" strike="noStrike" dirty="0" smtClean="0">
                <a:effectLst/>
              </a:rPr>
              <a:t>在這裡我們天天都看看自己進步了多少</a:t>
            </a:r>
            <a:r>
              <a:rPr lang="zh-TW" altLang="en-US" sz="1400" b="0" strike="noStrike" smtClean="0">
                <a:effectLst/>
              </a:rPr>
              <a:t>，</a:t>
            </a:r>
            <a:r>
              <a:rPr lang="zh-TW" altLang="en-US" sz="1400" b="1" strike="noStrike" smtClean="0">
                <a:solidFill>
                  <a:srgbClr val="CB357B"/>
                </a:solidFill>
                <a:effectLst/>
              </a:rPr>
              <a:t>並測量我們</a:t>
            </a:r>
            <a:r>
              <a:rPr lang="zh-TW" altLang="en-US" sz="1400" b="1" strike="noStrike" dirty="0" smtClean="0">
                <a:solidFill>
                  <a:srgbClr val="CB357B"/>
                </a:solidFill>
                <a:effectLst/>
              </a:rPr>
              <a:t>靈修生活的溫度。</a:t>
            </a:r>
            <a:endParaRPr lang="it-IT" sz="1400" b="0" strike="noStrike" dirty="0">
              <a:effectLst/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1C16276A-2C7D-BA7D-346F-CBBAC5FB0673}"/>
              </a:ext>
            </a:extLst>
          </p:cNvPr>
          <p:cNvSpPr txBox="1"/>
          <p:nvPr/>
        </p:nvSpPr>
        <p:spPr>
          <a:xfrm>
            <a:off x="5001928" y="2888483"/>
            <a:ext cx="248711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TW" altLang="en-US" sz="1200" dirty="0" smtClean="0"/>
              <a:t>「對，你講得沒錯。互愛具有手足之愛的所有特質，例如帶來力量和親情。</a:t>
            </a:r>
            <a:r>
              <a:rPr lang="zh-TW" altLang="en-US" sz="1200" b="1" dirty="0" smtClean="0"/>
              <a:t>大家會感到真的是一家人、屬於同一個團體。</a:t>
            </a:r>
            <a:endParaRPr lang="it-IT" sz="1200" b="1" dirty="0">
              <a:effectLst/>
            </a:endParaRP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CA15A459-C7F0-DBBF-E6CC-F95D390561D4}"/>
              </a:ext>
            </a:extLst>
          </p:cNvPr>
          <p:cNvSpPr txBox="1"/>
          <p:nvPr/>
        </p:nvSpPr>
        <p:spPr>
          <a:xfrm>
            <a:off x="3632" y="4812012"/>
            <a:ext cx="2394207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TW" altLang="en-US" sz="2000" b="1" cap="all" dirty="0">
                <a:solidFill>
                  <a:srgbClr val="C00000"/>
                </a:solidFill>
                <a:latin typeface="Arial" panose="020B0604020202020204" pitchFamily="34" charset="0"/>
              </a:rPr>
              <a:t>「你們要彼此相親相愛，互相尊重，彼此謙讓。</a:t>
            </a:r>
            <a:r>
              <a:rPr lang="zh-TW" altLang="en-US" sz="2000" b="1" cap="all" dirty="0" smtClean="0">
                <a:solidFill>
                  <a:srgbClr val="C00000"/>
                </a:solidFill>
                <a:latin typeface="Arial" panose="020B0604020202020204" pitchFamily="34" charset="0"/>
              </a:rPr>
              <a:t>」</a:t>
            </a:r>
            <a:r>
              <a:rPr lang="it-IT" sz="2000" b="1" cap="all" dirty="0"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 </a:t>
            </a:r>
          </a:p>
        </p:txBody>
      </p:sp>
      <p:sp>
        <p:nvSpPr>
          <p:cNvPr id="28" name="Rettangolo 27">
            <a:extLst>
              <a:ext uri="{FF2B5EF4-FFF2-40B4-BE49-F238E27FC236}">
                <a16:creationId xmlns:a16="http://schemas.microsoft.com/office/drawing/2014/main" id="{5ED150B4-FD94-668D-EA9E-9E40E82A483E}"/>
              </a:ext>
            </a:extLst>
          </p:cNvPr>
          <p:cNvSpPr/>
          <p:nvPr/>
        </p:nvSpPr>
        <p:spPr>
          <a:xfrm rot="10800000" flipV="1">
            <a:off x="883942" y="5743312"/>
            <a:ext cx="74967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800" b="1" dirty="0" smtClean="0">
                <a:effectLst/>
                <a:latin typeface="Arial" panose="020B0604020202020204" pitchFamily="34" charset="0"/>
              </a:rPr>
              <a:t>(</a:t>
            </a:r>
            <a:r>
              <a:rPr lang="zh-TW" altLang="en-US" sz="800" b="1" dirty="0">
                <a:latin typeface="Arial" panose="020B0604020202020204" pitchFamily="34" charset="0"/>
              </a:rPr>
              <a:t>羅</a:t>
            </a:r>
            <a:r>
              <a:rPr lang="it-IT" sz="800" b="1" dirty="0" smtClean="0">
                <a:effectLst/>
                <a:latin typeface="Arial" panose="020B0604020202020204" pitchFamily="34" charset="0"/>
              </a:rPr>
              <a:t> 12</a:t>
            </a:r>
            <a:r>
              <a:rPr lang="zh-TW" altLang="en-US" sz="800" b="1" dirty="0" smtClean="0">
                <a:effectLst/>
                <a:latin typeface="Arial" panose="020B0604020202020204" pitchFamily="34" charset="0"/>
              </a:rPr>
              <a:t>：</a:t>
            </a:r>
            <a:r>
              <a:rPr lang="en-US" altLang="zh-TW" sz="800" b="1" dirty="0" smtClean="0">
                <a:effectLst/>
                <a:latin typeface="Arial" panose="020B0604020202020204" pitchFamily="34" charset="0"/>
              </a:rPr>
              <a:t>1</a:t>
            </a:r>
            <a:r>
              <a:rPr lang="it-IT" sz="800" b="1" dirty="0" smtClean="0">
                <a:effectLst/>
                <a:latin typeface="Arial" panose="020B0604020202020204" pitchFamily="34" charset="0"/>
              </a:rPr>
              <a:t>0</a:t>
            </a:r>
            <a:r>
              <a:rPr lang="it-IT" sz="800" b="1" dirty="0">
                <a:effectLst/>
                <a:latin typeface="Arial" panose="020B0604020202020204" pitchFamily="34" charset="0"/>
              </a:rPr>
              <a:t>) </a:t>
            </a:r>
            <a:endParaRPr lang="it-IT" sz="800" dirty="0">
              <a:effectLst/>
              <a:latin typeface="Arial" panose="020B0604020202020204" pitchFamily="34" charset="0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97370C93-DF3F-E014-DDE7-9E7275C1DA6C}"/>
              </a:ext>
            </a:extLst>
          </p:cNvPr>
          <p:cNvSpPr txBox="1"/>
          <p:nvPr/>
        </p:nvSpPr>
        <p:spPr>
          <a:xfrm>
            <a:off x="2426788" y="2045353"/>
            <a:ext cx="2596062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TW" altLang="en-US" sz="1100" dirty="0" smtClean="0">
                <a:effectLst/>
              </a:rPr>
              <a:t>「這裡所談的是天主的愛，祂</a:t>
            </a:r>
            <a:r>
              <a:rPr lang="zh-TW" altLang="en-US" sz="1100" dirty="0" smtClean="0"/>
              <a:t>無償</a:t>
            </a:r>
            <a:r>
              <a:rPr lang="zh-TW" altLang="en-US" sz="1100" dirty="0"/>
              <a:t>且無限地愛著我們，</a:t>
            </a:r>
            <a:r>
              <a:rPr lang="zh-TW" altLang="en-US" sz="1100" b="1" dirty="0"/>
              <a:t>將這份愛傾注於我們心中</a:t>
            </a:r>
            <a:r>
              <a:rPr lang="zh-TW" altLang="en-US" sz="1100" dirty="0"/>
              <a:t>，而我們則把這份</a:t>
            </a:r>
            <a:r>
              <a:rPr lang="zh-TW" altLang="en-US" sz="1100" dirty="0" smtClean="0"/>
              <a:t>愛給予</a:t>
            </a:r>
            <a:r>
              <a:rPr lang="zh-TW" altLang="en-US" sz="1100" dirty="0"/>
              <a:t>他人</a:t>
            </a:r>
            <a:r>
              <a:rPr lang="zh-TW" altLang="en-US" sz="1100" dirty="0" smtClean="0"/>
              <a:t>。」</a:t>
            </a:r>
            <a:endParaRPr lang="it-IT" sz="1100" dirty="0">
              <a:effectLst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01166693-6A8D-7B32-B1A8-79FBFB250677}"/>
              </a:ext>
            </a:extLst>
          </p:cNvPr>
          <p:cNvSpPr txBox="1"/>
          <p:nvPr/>
        </p:nvSpPr>
        <p:spPr>
          <a:xfrm>
            <a:off x="2750614" y="6324913"/>
            <a:ext cx="2130373" cy="3744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060"/>
              </a:lnSpc>
            </a:pPr>
            <a:r>
              <a:rPr lang="zh-TW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在當時的世俗文學中，這個詞用來</a:t>
            </a:r>
            <a:r>
              <a:rPr lang="zh-TW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表示有血緣</a:t>
            </a:r>
            <a:r>
              <a:rPr lang="zh-TW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關係的兄弟之間的愛。</a:t>
            </a:r>
            <a:endParaRPr lang="it-IT" sz="1000" dirty="0"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386DF0C6-C783-89B9-38B0-D46D1208AB97}"/>
              </a:ext>
            </a:extLst>
          </p:cNvPr>
          <p:cNvSpPr/>
          <p:nvPr/>
        </p:nvSpPr>
        <p:spPr>
          <a:xfrm>
            <a:off x="2426788" y="5291515"/>
            <a:ext cx="264535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160"/>
              </a:lnSpc>
            </a:pPr>
            <a:r>
              <a:rPr lang="zh-TW" altLang="en-US" sz="1200" b="1" dirty="0">
                <a:solidFill>
                  <a:srgbClr val="0070C0"/>
                </a:solidFill>
                <a:latin typeface="Adobe 楷体 Std R" panose="02020400000000000000" pitchFamily="18" charset="-128"/>
                <a:ea typeface="Adobe 楷体 Std R" panose="02020400000000000000" pitchFamily="18" charset="-128"/>
              </a:rPr>
              <a:t>「</a:t>
            </a:r>
            <a:r>
              <a:rPr lang="it-IT" sz="1200" b="1" dirty="0" smtClean="0">
                <a:solidFill>
                  <a:srgbClr val="0070C0"/>
                </a:solidFill>
                <a:effectLst/>
                <a:latin typeface="Adobe 楷体 Std R" panose="02020400000000000000" pitchFamily="18" charset="-128"/>
                <a:ea typeface="Adobe 楷体 Std R" panose="02020400000000000000" pitchFamily="18" charset="-128"/>
              </a:rPr>
              <a:t>Filadelfia</a:t>
            </a:r>
            <a:r>
              <a:rPr lang="zh-TW" altLang="en-US" sz="1200" b="1" dirty="0" smtClean="0">
                <a:solidFill>
                  <a:srgbClr val="0070C0"/>
                </a:solidFill>
                <a:effectLst/>
                <a:latin typeface="Adobe 楷体 Std R" panose="02020400000000000000" pitchFamily="18" charset="-128"/>
                <a:ea typeface="Adobe 楷体 Std R" panose="02020400000000000000" pitchFamily="18" charset="-128"/>
              </a:rPr>
              <a:t>？什麼意思呀？」</a:t>
            </a:r>
            <a:endParaRPr lang="it-IT" sz="1200" b="1" dirty="0">
              <a:solidFill>
                <a:srgbClr val="0070C0"/>
              </a:solidFill>
              <a:effectLst/>
              <a:latin typeface="Adobe 楷体 Std R" panose="02020400000000000000" pitchFamily="18" charset="-128"/>
              <a:ea typeface="Adobe 楷体 Std R" panose="02020400000000000000" pitchFamily="18" charset="-128"/>
            </a:endParaRP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7526025E-138B-4304-7C4E-AC2BF0E1B225}"/>
              </a:ext>
            </a:extLst>
          </p:cNvPr>
          <p:cNvSpPr txBox="1"/>
          <p:nvPr/>
        </p:nvSpPr>
        <p:spPr>
          <a:xfrm>
            <a:off x="2799363" y="5993281"/>
            <a:ext cx="1904567" cy="2575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160"/>
              </a:lnSpc>
            </a:pPr>
            <a:r>
              <a:rPr lang="zh-TW" altLang="en-US" sz="1500" dirty="0" smtClean="0">
                <a:effectLst/>
              </a:rPr>
              <a:t>「意思是</a:t>
            </a:r>
            <a:r>
              <a:rPr lang="zh-TW" altLang="en-US" sz="1500" b="1" dirty="0" smtClean="0">
                <a:effectLst/>
              </a:rPr>
              <a:t>手足之愛。</a:t>
            </a:r>
            <a:r>
              <a:rPr lang="it-IT" sz="1500" dirty="0" smtClean="0">
                <a:effectLst/>
              </a:rPr>
              <a:t> </a:t>
            </a:r>
            <a:endParaRPr lang="it-IT" sz="1500" dirty="0">
              <a:effectLst/>
            </a:endParaRPr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837E4936-C0C9-C084-29D9-832308D0A3FE}"/>
              </a:ext>
            </a:extLst>
          </p:cNvPr>
          <p:cNvSpPr/>
          <p:nvPr/>
        </p:nvSpPr>
        <p:spPr>
          <a:xfrm>
            <a:off x="4846251" y="4226731"/>
            <a:ext cx="284322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160"/>
              </a:lnSpc>
            </a:pPr>
            <a:r>
              <a:rPr lang="zh-TW" altLang="en-US" sz="1200" b="1" dirty="0">
                <a:solidFill>
                  <a:srgbClr val="0070C0"/>
                </a:solidFill>
                <a:latin typeface="Adobe 楷体 Std R" panose="02020400000000000000" pitchFamily="18" charset="-128"/>
                <a:ea typeface="Adobe 楷体 Std R" panose="02020400000000000000" pitchFamily="18" charset="-128"/>
              </a:rPr>
              <a:t>「</a:t>
            </a:r>
            <a:r>
              <a:rPr lang="it-IT" sz="1200" b="1" dirty="0" smtClean="0">
                <a:solidFill>
                  <a:srgbClr val="0070C0"/>
                </a:solidFill>
                <a:effectLst/>
                <a:latin typeface="Adobe 楷体 Std R" panose="02020400000000000000" pitchFamily="18" charset="-128"/>
                <a:ea typeface="Adobe 楷体 Std R" panose="02020400000000000000" pitchFamily="18" charset="-128"/>
              </a:rPr>
              <a:t>Ok</a:t>
            </a:r>
            <a:r>
              <a:rPr lang="zh-TW" altLang="en-US" sz="1200" b="1" dirty="0" smtClean="0">
                <a:solidFill>
                  <a:srgbClr val="0070C0"/>
                </a:solidFill>
                <a:effectLst/>
                <a:latin typeface="Adobe 楷体 Std R" panose="02020400000000000000" pitchFamily="18" charset="-128"/>
                <a:ea typeface="Adobe 楷体 Std R" panose="02020400000000000000" pitchFamily="18" charset="-128"/>
              </a:rPr>
              <a:t>，但你們有什麼獨特的地方呢？」</a:t>
            </a:r>
            <a:endParaRPr lang="it-IT" sz="1200" b="1" dirty="0">
              <a:solidFill>
                <a:srgbClr val="0070C0"/>
              </a:solidFill>
              <a:effectLst/>
              <a:latin typeface="Adobe 楷体 Std R" panose="02020400000000000000" pitchFamily="18" charset="-128"/>
              <a:ea typeface="Adobe 楷体 Std R" panose="02020400000000000000" pitchFamily="18" charset="-128"/>
            </a:endParaRPr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B16685CA-DA53-52D0-AD09-201A41D0EB89}"/>
              </a:ext>
            </a:extLst>
          </p:cNvPr>
          <p:cNvSpPr/>
          <p:nvPr/>
        </p:nvSpPr>
        <p:spPr>
          <a:xfrm>
            <a:off x="2624538" y="3237084"/>
            <a:ext cx="230062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160"/>
              </a:lnSpc>
            </a:pPr>
            <a:r>
              <a:rPr lang="zh-TW" altLang="en-US" sz="1200" b="1" dirty="0" smtClean="0">
                <a:solidFill>
                  <a:srgbClr val="0070C0"/>
                </a:solidFill>
                <a:effectLst/>
                <a:latin typeface="Adobe 楷体 Std R" panose="02020400000000000000" pitchFamily="18" charset="-128"/>
                <a:ea typeface="Adobe 楷体 Std R" panose="02020400000000000000" pitchFamily="18" charset="-128"/>
              </a:rPr>
              <a:t>你們覺得這容易做到嗎？</a:t>
            </a:r>
            <a:endParaRPr lang="it-IT" sz="1200" b="1" dirty="0">
              <a:solidFill>
                <a:srgbClr val="0070C0"/>
              </a:solidFill>
              <a:effectLst/>
              <a:latin typeface="Adobe 楷体 Std R" panose="02020400000000000000" pitchFamily="18" charset="-128"/>
              <a:ea typeface="Adobe 楷体 Std R" panose="02020400000000000000" pitchFamily="18" charset="-128"/>
            </a:endParaRPr>
          </a:p>
        </p:txBody>
      </p:sp>
      <p:sp>
        <p:nvSpPr>
          <p:cNvPr id="62" name="CasellaDiTesto 61">
            <a:extLst>
              <a:ext uri="{FF2B5EF4-FFF2-40B4-BE49-F238E27FC236}">
                <a16:creationId xmlns:a16="http://schemas.microsoft.com/office/drawing/2014/main" id="{2BBBA633-41DC-D540-FCA7-799EB905D8B7}"/>
              </a:ext>
            </a:extLst>
          </p:cNvPr>
          <p:cNvSpPr txBox="1"/>
          <p:nvPr/>
        </p:nvSpPr>
        <p:spPr>
          <a:xfrm>
            <a:off x="5302249" y="70848"/>
            <a:ext cx="1956077" cy="5155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060"/>
              </a:lnSpc>
            </a:pPr>
            <a:r>
              <a:rPr lang="zh-TW" altLang="en-US" sz="1200" dirty="0"/>
              <a:t>除了</a:t>
            </a:r>
            <a:r>
              <a:rPr lang="en-US" altLang="zh-TW" sz="1200" dirty="0"/>
              <a:t>《</a:t>
            </a:r>
            <a:r>
              <a:rPr lang="zh-TW" altLang="en-US" sz="1200" dirty="0"/>
              <a:t>新約</a:t>
            </a:r>
            <a:r>
              <a:rPr lang="en-US" altLang="zh-TW" sz="1200" dirty="0"/>
              <a:t>》</a:t>
            </a:r>
            <a:r>
              <a:rPr lang="zh-TW" altLang="en-US" sz="1200" dirty="0"/>
              <a:t>之外，從沒有套用在一個社團的成員之間</a:t>
            </a:r>
            <a:r>
              <a:rPr lang="zh-TW" altLang="en-US" sz="1200" dirty="0" smtClean="0"/>
              <a:t>。</a:t>
            </a:r>
            <a:r>
              <a:rPr lang="it-IT" sz="1200" dirty="0" smtClean="0">
                <a:effectLst/>
              </a:rPr>
              <a:t> </a:t>
            </a:r>
            <a:endParaRPr lang="it-IT" sz="1200" dirty="0">
              <a:effectLst/>
            </a:endParaRPr>
          </a:p>
        </p:txBody>
      </p:sp>
      <p:pic>
        <p:nvPicPr>
          <p:cNvPr id="86" name="Immagine 85">
            <a:extLst>
              <a:ext uri="{FF2B5EF4-FFF2-40B4-BE49-F238E27FC236}">
                <a16:creationId xmlns:a16="http://schemas.microsoft.com/office/drawing/2014/main" id="{D73B7941-C46E-36C9-A5C6-F7D2AE79528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 l="3973"/>
          <a:stretch/>
        </p:blipFill>
        <p:spPr>
          <a:xfrm flipH="1">
            <a:off x="7586837" y="200696"/>
            <a:ext cx="2393623" cy="1395888"/>
          </a:xfrm>
          <a:prstGeom prst="rect">
            <a:avLst/>
          </a:prstGeom>
        </p:spPr>
      </p:pic>
      <p:sp>
        <p:nvSpPr>
          <p:cNvPr id="88" name="CasellaDiTesto 87">
            <a:extLst>
              <a:ext uri="{FF2B5EF4-FFF2-40B4-BE49-F238E27FC236}">
                <a16:creationId xmlns:a16="http://schemas.microsoft.com/office/drawing/2014/main" id="{4A9D516A-42A4-C51F-8A62-9DBE5D9B9877}"/>
              </a:ext>
            </a:extLst>
          </p:cNvPr>
          <p:cNvSpPr txBox="1"/>
          <p:nvPr/>
        </p:nvSpPr>
        <p:spPr>
          <a:xfrm>
            <a:off x="8157287" y="1163700"/>
            <a:ext cx="1764903" cy="335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920"/>
              </a:lnSpc>
            </a:pPr>
            <a:r>
              <a:rPr lang="zh-TW" altLang="en-US" sz="1400" b="1" dirty="0" smtClean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手足之愛</a:t>
            </a:r>
            <a:endParaRPr lang="it-IT" sz="1400" b="1" dirty="0">
              <a:solidFill>
                <a:schemeClr val="bg1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pic>
        <p:nvPicPr>
          <p:cNvPr id="90" name="Immagine 89">
            <a:extLst>
              <a:ext uri="{FF2B5EF4-FFF2-40B4-BE49-F238E27FC236}">
                <a16:creationId xmlns:a16="http://schemas.microsoft.com/office/drawing/2014/main" id="{9B830B0D-24D6-796B-B2FE-E42D526CA4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40793" y="1634545"/>
            <a:ext cx="1248707" cy="425804"/>
          </a:xfrm>
          <a:prstGeom prst="rect">
            <a:avLst/>
          </a:prstGeom>
        </p:spPr>
      </p:pic>
      <p:pic>
        <p:nvPicPr>
          <p:cNvPr id="92" name="Immagine 91">
            <a:extLst>
              <a:ext uri="{FF2B5EF4-FFF2-40B4-BE49-F238E27FC236}">
                <a16:creationId xmlns:a16="http://schemas.microsoft.com/office/drawing/2014/main" id="{A0DD0E07-203B-9C0B-2CDA-A9EA2692C5C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66836" y="3579901"/>
            <a:ext cx="740642" cy="1190318"/>
          </a:xfrm>
          <a:prstGeom prst="rect">
            <a:avLst/>
          </a:prstGeom>
        </p:spPr>
      </p:pic>
      <p:sp>
        <p:nvSpPr>
          <p:cNvPr id="93" name="Rettangolo 92">
            <a:extLst>
              <a:ext uri="{FF2B5EF4-FFF2-40B4-BE49-F238E27FC236}">
                <a16:creationId xmlns:a16="http://schemas.microsoft.com/office/drawing/2014/main" id="{F752E272-43B6-E4DF-4759-1D2AC6EF4580}"/>
              </a:ext>
            </a:extLst>
          </p:cNvPr>
          <p:cNvSpPr/>
          <p:nvPr/>
        </p:nvSpPr>
        <p:spPr>
          <a:xfrm rot="10800000" flipV="1">
            <a:off x="7780503" y="4867043"/>
            <a:ext cx="199885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1100" dirty="0" smtClean="0">
                <a:solidFill>
                  <a:schemeClr val="bg1"/>
                </a:solidFill>
              </a:rPr>
              <a:t>教宗方濟各，</a:t>
            </a:r>
            <a:r>
              <a:rPr lang="it-IT" sz="1100" b="0" strike="noStrike" dirty="0" smtClean="0">
                <a:solidFill>
                  <a:schemeClr val="bg1"/>
                </a:solidFill>
                <a:effectLst/>
              </a:rPr>
              <a:t> 2022</a:t>
            </a:r>
            <a:r>
              <a:rPr lang="zh-TW" altLang="en-US" sz="1100" b="0" strike="noStrike" dirty="0" smtClean="0">
                <a:solidFill>
                  <a:schemeClr val="bg1"/>
                </a:solidFill>
                <a:effectLst/>
              </a:rPr>
              <a:t>年</a:t>
            </a:r>
            <a:r>
              <a:rPr lang="en-US" altLang="zh-TW" sz="1100" b="0" strike="noStrike" dirty="0" smtClean="0">
                <a:solidFill>
                  <a:schemeClr val="bg1"/>
                </a:solidFill>
                <a:effectLst/>
              </a:rPr>
              <a:t>2</a:t>
            </a:r>
            <a:r>
              <a:rPr lang="zh-TW" altLang="en-US" sz="1100" b="0" strike="noStrike" dirty="0" smtClean="0">
                <a:solidFill>
                  <a:schemeClr val="bg1"/>
                </a:solidFill>
                <a:effectLst/>
              </a:rPr>
              <a:t>月</a:t>
            </a:r>
            <a:r>
              <a:rPr lang="it-IT" altLang="zh-TW" sz="1100" dirty="0" smtClean="0">
                <a:solidFill>
                  <a:schemeClr val="bg1"/>
                </a:solidFill>
              </a:rPr>
              <a:t>17</a:t>
            </a:r>
            <a:r>
              <a:rPr lang="zh-TW" altLang="en-US" sz="1100" dirty="0" smtClean="0">
                <a:solidFill>
                  <a:schemeClr val="bg1"/>
                </a:solidFill>
              </a:rPr>
              <a:t>日</a:t>
            </a:r>
            <a:endParaRPr lang="it-IT" sz="1100" b="0" strike="noStrike" dirty="0">
              <a:solidFill>
                <a:schemeClr val="bg1"/>
              </a:solidFill>
              <a:effectLst/>
            </a:endParaRPr>
          </a:p>
        </p:txBody>
      </p:sp>
      <p:pic>
        <p:nvPicPr>
          <p:cNvPr id="27" name="Immagine 26" descr="Immagine che contiene testo, grafica vettoriale, silhouette&#10;&#10;Descrizione generata automaticamente">
            <a:extLst>
              <a:ext uri="{FF2B5EF4-FFF2-40B4-BE49-F238E27FC236}">
                <a16:creationId xmlns:a16="http://schemas.microsoft.com/office/drawing/2014/main" id="{B65350A4-EC7B-03F1-9B7B-CBA720A2373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90403" y="170543"/>
            <a:ext cx="749283" cy="578394"/>
          </a:xfrm>
          <a:prstGeom prst="rect">
            <a:avLst/>
          </a:prstGeom>
        </p:spPr>
      </p:pic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62FE941D-4ABA-7B0D-F6AB-FFEEC157D80F}"/>
              </a:ext>
            </a:extLst>
          </p:cNvPr>
          <p:cNvSpPr txBox="1"/>
          <p:nvPr/>
        </p:nvSpPr>
        <p:spPr>
          <a:xfrm>
            <a:off x="1762686" y="264637"/>
            <a:ext cx="401199" cy="343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920"/>
              </a:lnSpc>
            </a:pPr>
            <a:r>
              <a:rPr lang="it-IT" sz="24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5</a:t>
            </a:r>
          </a:p>
        </p:txBody>
      </p:sp>
      <p:grpSp>
        <p:nvGrpSpPr>
          <p:cNvPr id="40" name="Gruppo 39">
            <a:extLst>
              <a:ext uri="{FF2B5EF4-FFF2-40B4-BE49-F238E27FC236}">
                <a16:creationId xmlns:a16="http://schemas.microsoft.com/office/drawing/2014/main" id="{C5072A41-95B4-5254-F815-DF2FA66C4CC5}"/>
              </a:ext>
            </a:extLst>
          </p:cNvPr>
          <p:cNvGrpSpPr/>
          <p:nvPr/>
        </p:nvGrpSpPr>
        <p:grpSpPr>
          <a:xfrm>
            <a:off x="270933" y="4290556"/>
            <a:ext cx="2068753" cy="523085"/>
            <a:chOff x="270933" y="4290556"/>
            <a:chExt cx="2068753" cy="523085"/>
          </a:xfrm>
        </p:grpSpPr>
        <p:grpSp>
          <p:nvGrpSpPr>
            <p:cNvPr id="29" name="Gruppo 28">
              <a:extLst>
                <a:ext uri="{FF2B5EF4-FFF2-40B4-BE49-F238E27FC236}">
                  <a16:creationId xmlns:a16="http://schemas.microsoft.com/office/drawing/2014/main" id="{A040015D-5581-94C7-8BB3-E457D955A991}"/>
                </a:ext>
              </a:extLst>
            </p:cNvPr>
            <p:cNvGrpSpPr/>
            <p:nvPr/>
          </p:nvGrpSpPr>
          <p:grpSpPr>
            <a:xfrm>
              <a:off x="709476" y="4290556"/>
              <a:ext cx="1098604" cy="523085"/>
              <a:chOff x="5386863" y="2456958"/>
              <a:chExt cx="1098604" cy="523085"/>
            </a:xfrm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grpSpPr>
          <p:pic>
            <p:nvPicPr>
              <p:cNvPr id="30" name="Immagine 29">
                <a:extLst>
                  <a:ext uri="{FF2B5EF4-FFF2-40B4-BE49-F238E27FC236}">
                    <a16:creationId xmlns:a16="http://schemas.microsoft.com/office/drawing/2014/main" id="{4989A592-4377-3F6C-0B8D-CB383996E7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726593" y="2456958"/>
                <a:ext cx="433635" cy="523085"/>
              </a:xfrm>
              <a:prstGeom prst="rect">
                <a:avLst/>
              </a:prstGeom>
            </p:spPr>
          </p:pic>
          <p:pic>
            <p:nvPicPr>
              <p:cNvPr id="33" name="Immagine 32">
                <a:extLst>
                  <a:ext uri="{FF2B5EF4-FFF2-40B4-BE49-F238E27FC236}">
                    <a16:creationId xmlns:a16="http://schemas.microsoft.com/office/drawing/2014/main" id="{45A2E3F5-07E2-518B-6A59-E5FC6B26485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047139" y="2477612"/>
                <a:ext cx="438328" cy="502431"/>
              </a:xfrm>
              <a:prstGeom prst="rect">
                <a:avLst/>
              </a:prstGeom>
            </p:spPr>
          </p:pic>
          <p:pic>
            <p:nvPicPr>
              <p:cNvPr id="36" name="Immagine 35">
                <a:extLst>
                  <a:ext uri="{FF2B5EF4-FFF2-40B4-BE49-F238E27FC236}">
                    <a16:creationId xmlns:a16="http://schemas.microsoft.com/office/drawing/2014/main" id="{EAAC1887-8300-0C52-0E67-471E0BA9BB0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386863" y="2466260"/>
                <a:ext cx="404582" cy="513783"/>
              </a:xfrm>
              <a:prstGeom prst="rect">
                <a:avLst/>
              </a:prstGeom>
            </p:spPr>
          </p:pic>
        </p:grpSp>
        <p:cxnSp>
          <p:nvCxnSpPr>
            <p:cNvPr id="38" name="Connettore 1 37">
              <a:extLst>
                <a:ext uri="{FF2B5EF4-FFF2-40B4-BE49-F238E27FC236}">
                  <a16:creationId xmlns:a16="http://schemas.microsoft.com/office/drawing/2014/main" id="{8C7A1972-DADC-8FE7-AB48-7A29371DB356}"/>
                </a:ext>
              </a:extLst>
            </p:cNvPr>
            <p:cNvCxnSpPr/>
            <p:nvPr/>
          </p:nvCxnSpPr>
          <p:spPr>
            <a:xfrm>
              <a:off x="270933" y="4812012"/>
              <a:ext cx="206875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uppo 52">
            <a:extLst>
              <a:ext uri="{FF2B5EF4-FFF2-40B4-BE49-F238E27FC236}">
                <a16:creationId xmlns:a16="http://schemas.microsoft.com/office/drawing/2014/main" id="{4CCDBF00-0FEA-349F-5B8A-D6D05D74837A}"/>
              </a:ext>
            </a:extLst>
          </p:cNvPr>
          <p:cNvGrpSpPr/>
          <p:nvPr/>
        </p:nvGrpSpPr>
        <p:grpSpPr>
          <a:xfrm>
            <a:off x="3505433" y="816187"/>
            <a:ext cx="768909" cy="531044"/>
            <a:chOff x="3505433" y="840040"/>
            <a:chExt cx="768909" cy="531044"/>
          </a:xfrm>
        </p:grpSpPr>
        <p:grpSp>
          <p:nvGrpSpPr>
            <p:cNvPr id="24" name="Gruppo 23">
              <a:extLst>
                <a:ext uri="{FF2B5EF4-FFF2-40B4-BE49-F238E27FC236}">
                  <a16:creationId xmlns:a16="http://schemas.microsoft.com/office/drawing/2014/main" id="{BD1039A7-11C9-AF82-4B2A-5FE05116E639}"/>
                </a:ext>
              </a:extLst>
            </p:cNvPr>
            <p:cNvGrpSpPr/>
            <p:nvPr/>
          </p:nvGrpSpPr>
          <p:grpSpPr>
            <a:xfrm>
              <a:off x="3505433" y="840040"/>
              <a:ext cx="509089" cy="531044"/>
              <a:chOff x="3505433" y="840040"/>
              <a:chExt cx="509089" cy="531044"/>
            </a:xfrm>
          </p:grpSpPr>
          <p:pic>
            <p:nvPicPr>
              <p:cNvPr id="48" name="Immagine 47">
                <a:extLst>
                  <a:ext uri="{FF2B5EF4-FFF2-40B4-BE49-F238E27FC236}">
                    <a16:creationId xmlns:a16="http://schemas.microsoft.com/office/drawing/2014/main" id="{E47F40F3-9F90-10CE-0B97-F2CDF0D9EED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544536" y="840040"/>
                <a:ext cx="430883" cy="531044"/>
              </a:xfrm>
              <a:prstGeom prst="rect">
                <a:avLst/>
              </a:prstGeom>
            </p:spPr>
          </p:pic>
          <p:cxnSp>
            <p:nvCxnSpPr>
              <p:cNvPr id="22" name="Connettore 1 21">
                <a:extLst>
                  <a:ext uri="{FF2B5EF4-FFF2-40B4-BE49-F238E27FC236}">
                    <a16:creationId xmlns:a16="http://schemas.microsoft.com/office/drawing/2014/main" id="{8E8ED4DE-FB6D-47D0-6C5C-9CF8C056902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05433" y="1368179"/>
                <a:ext cx="509089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7" name="Immagine 36">
              <a:extLst>
                <a:ext uri="{FF2B5EF4-FFF2-40B4-BE49-F238E27FC236}">
                  <a16:creationId xmlns:a16="http://schemas.microsoft.com/office/drawing/2014/main" id="{861DF6EC-6FAE-6A78-1A7F-C22037B1932A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 rot="1178472">
              <a:off x="3897758" y="869005"/>
              <a:ext cx="376584" cy="278141"/>
            </a:xfrm>
            <a:prstGeom prst="rect">
              <a:avLst/>
            </a:prstGeom>
          </p:spPr>
        </p:pic>
      </p:grpSp>
      <p:grpSp>
        <p:nvGrpSpPr>
          <p:cNvPr id="43" name="Gruppo 42">
            <a:extLst>
              <a:ext uri="{FF2B5EF4-FFF2-40B4-BE49-F238E27FC236}">
                <a16:creationId xmlns:a16="http://schemas.microsoft.com/office/drawing/2014/main" id="{46A5AC9D-DBB3-BB51-44AE-C6195C7DD04E}"/>
              </a:ext>
            </a:extLst>
          </p:cNvPr>
          <p:cNvGrpSpPr/>
          <p:nvPr/>
        </p:nvGrpSpPr>
        <p:grpSpPr>
          <a:xfrm>
            <a:off x="2750614" y="1537542"/>
            <a:ext cx="2068753" cy="523085"/>
            <a:chOff x="270933" y="4290556"/>
            <a:chExt cx="2068753" cy="523085"/>
          </a:xfrm>
        </p:grpSpPr>
        <p:grpSp>
          <p:nvGrpSpPr>
            <p:cNvPr id="45" name="Gruppo 44">
              <a:extLst>
                <a:ext uri="{FF2B5EF4-FFF2-40B4-BE49-F238E27FC236}">
                  <a16:creationId xmlns:a16="http://schemas.microsoft.com/office/drawing/2014/main" id="{2FD68915-202B-0A45-6650-CC3A94BCD49D}"/>
                </a:ext>
              </a:extLst>
            </p:cNvPr>
            <p:cNvGrpSpPr/>
            <p:nvPr/>
          </p:nvGrpSpPr>
          <p:grpSpPr>
            <a:xfrm>
              <a:off x="709476" y="4290556"/>
              <a:ext cx="1098604" cy="523085"/>
              <a:chOff x="5386863" y="2456958"/>
              <a:chExt cx="1098604" cy="523085"/>
            </a:xfrm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grpSpPr>
          <p:pic>
            <p:nvPicPr>
              <p:cNvPr id="50" name="Immagine 49">
                <a:extLst>
                  <a:ext uri="{FF2B5EF4-FFF2-40B4-BE49-F238E27FC236}">
                    <a16:creationId xmlns:a16="http://schemas.microsoft.com/office/drawing/2014/main" id="{9F74CECE-24E4-6555-5B70-C6EFADC1E3F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726593" y="2456958"/>
                <a:ext cx="433635" cy="523085"/>
              </a:xfrm>
              <a:prstGeom prst="rect">
                <a:avLst/>
              </a:prstGeom>
            </p:spPr>
          </p:pic>
          <p:pic>
            <p:nvPicPr>
              <p:cNvPr id="51" name="Immagine 50">
                <a:extLst>
                  <a:ext uri="{FF2B5EF4-FFF2-40B4-BE49-F238E27FC236}">
                    <a16:creationId xmlns:a16="http://schemas.microsoft.com/office/drawing/2014/main" id="{1F2655C7-61B0-2D46-29AB-97A0D80C778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047139" y="2477612"/>
                <a:ext cx="438328" cy="502431"/>
              </a:xfrm>
              <a:prstGeom prst="rect">
                <a:avLst/>
              </a:prstGeom>
            </p:spPr>
          </p:pic>
          <p:pic>
            <p:nvPicPr>
              <p:cNvPr id="52" name="Immagine 51">
                <a:extLst>
                  <a:ext uri="{FF2B5EF4-FFF2-40B4-BE49-F238E27FC236}">
                    <a16:creationId xmlns:a16="http://schemas.microsoft.com/office/drawing/2014/main" id="{4A72225F-6796-15BB-0702-080F2D6846D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386863" y="2466260"/>
                <a:ext cx="404582" cy="513783"/>
              </a:xfrm>
              <a:prstGeom prst="rect">
                <a:avLst/>
              </a:prstGeom>
            </p:spPr>
          </p:pic>
        </p:grpSp>
        <p:cxnSp>
          <p:nvCxnSpPr>
            <p:cNvPr id="47" name="Connettore 1 46">
              <a:extLst>
                <a:ext uri="{FF2B5EF4-FFF2-40B4-BE49-F238E27FC236}">
                  <a16:creationId xmlns:a16="http://schemas.microsoft.com/office/drawing/2014/main" id="{F5C6243E-09AD-262F-4ABE-1BA74D0C10D0}"/>
                </a:ext>
              </a:extLst>
            </p:cNvPr>
            <p:cNvCxnSpPr/>
            <p:nvPr/>
          </p:nvCxnSpPr>
          <p:spPr>
            <a:xfrm>
              <a:off x="270933" y="4812012"/>
              <a:ext cx="206875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uppo 53">
            <a:extLst>
              <a:ext uri="{FF2B5EF4-FFF2-40B4-BE49-F238E27FC236}">
                <a16:creationId xmlns:a16="http://schemas.microsoft.com/office/drawing/2014/main" id="{1A2AB0FF-8464-7B2F-F8D4-A04F5CB30771}"/>
              </a:ext>
            </a:extLst>
          </p:cNvPr>
          <p:cNvGrpSpPr/>
          <p:nvPr/>
        </p:nvGrpSpPr>
        <p:grpSpPr>
          <a:xfrm>
            <a:off x="3477656" y="2716853"/>
            <a:ext cx="768909" cy="531044"/>
            <a:chOff x="3505433" y="840040"/>
            <a:chExt cx="768909" cy="531044"/>
          </a:xfrm>
        </p:grpSpPr>
        <p:grpSp>
          <p:nvGrpSpPr>
            <p:cNvPr id="55" name="Gruppo 54">
              <a:extLst>
                <a:ext uri="{FF2B5EF4-FFF2-40B4-BE49-F238E27FC236}">
                  <a16:creationId xmlns:a16="http://schemas.microsoft.com/office/drawing/2014/main" id="{939EF04D-17A1-9841-71ED-9DCBBC3B912F}"/>
                </a:ext>
              </a:extLst>
            </p:cNvPr>
            <p:cNvGrpSpPr/>
            <p:nvPr/>
          </p:nvGrpSpPr>
          <p:grpSpPr>
            <a:xfrm>
              <a:off x="3505433" y="840040"/>
              <a:ext cx="509089" cy="531044"/>
              <a:chOff x="3505433" y="840040"/>
              <a:chExt cx="509089" cy="531044"/>
            </a:xfrm>
          </p:grpSpPr>
          <p:pic>
            <p:nvPicPr>
              <p:cNvPr id="60" name="Immagine 59">
                <a:extLst>
                  <a:ext uri="{FF2B5EF4-FFF2-40B4-BE49-F238E27FC236}">
                    <a16:creationId xmlns:a16="http://schemas.microsoft.com/office/drawing/2014/main" id="{1D89A142-2743-14BE-EE5E-05DB66474C3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544536" y="840040"/>
                <a:ext cx="430883" cy="531044"/>
              </a:xfrm>
              <a:prstGeom prst="rect">
                <a:avLst/>
              </a:prstGeom>
            </p:spPr>
          </p:pic>
          <p:cxnSp>
            <p:nvCxnSpPr>
              <p:cNvPr id="63" name="Connettore 1 62">
                <a:extLst>
                  <a:ext uri="{FF2B5EF4-FFF2-40B4-BE49-F238E27FC236}">
                    <a16:creationId xmlns:a16="http://schemas.microsoft.com/office/drawing/2014/main" id="{CE9F9B77-AD16-6285-009F-0C81FAAD677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05433" y="1368179"/>
                <a:ext cx="509089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59" name="Immagine 58">
              <a:extLst>
                <a:ext uri="{FF2B5EF4-FFF2-40B4-BE49-F238E27FC236}">
                  <a16:creationId xmlns:a16="http://schemas.microsoft.com/office/drawing/2014/main" id="{9970EB36-39B6-5EBE-65B3-44E817DBE406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 rot="1178472">
              <a:off x="3897758" y="869005"/>
              <a:ext cx="376584" cy="278141"/>
            </a:xfrm>
            <a:prstGeom prst="rect">
              <a:avLst/>
            </a:prstGeom>
          </p:spPr>
        </p:pic>
      </p:grpSp>
      <p:grpSp>
        <p:nvGrpSpPr>
          <p:cNvPr id="66" name="Gruppo 65">
            <a:extLst>
              <a:ext uri="{FF2B5EF4-FFF2-40B4-BE49-F238E27FC236}">
                <a16:creationId xmlns:a16="http://schemas.microsoft.com/office/drawing/2014/main" id="{7C4D16A0-55B0-153B-F9C1-376BD39DD71A}"/>
              </a:ext>
            </a:extLst>
          </p:cNvPr>
          <p:cNvGrpSpPr/>
          <p:nvPr/>
        </p:nvGrpSpPr>
        <p:grpSpPr>
          <a:xfrm>
            <a:off x="2764771" y="3441088"/>
            <a:ext cx="2068753" cy="513783"/>
            <a:chOff x="2764771" y="3393382"/>
            <a:chExt cx="2068753" cy="513783"/>
          </a:xfrm>
        </p:grpSpPr>
        <p:pic>
          <p:nvPicPr>
            <p:cNvPr id="95" name="Immagine 94">
              <a:extLst>
                <a:ext uri="{FF2B5EF4-FFF2-40B4-BE49-F238E27FC236}">
                  <a16:creationId xmlns:a16="http://schemas.microsoft.com/office/drawing/2014/main" id="{0B332DEC-7E0B-DC05-FD13-EEF8B634451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744321" y="3404734"/>
              <a:ext cx="438328" cy="502431"/>
            </a:xfrm>
            <a:prstGeom prst="rect">
              <a:avLst/>
            </a:prstGeom>
          </p:spPr>
        </p:pic>
        <p:pic>
          <p:nvPicPr>
            <p:cNvPr id="96" name="Immagine 95">
              <a:extLst>
                <a:ext uri="{FF2B5EF4-FFF2-40B4-BE49-F238E27FC236}">
                  <a16:creationId xmlns:a16="http://schemas.microsoft.com/office/drawing/2014/main" id="{A71CD71B-DF40-DAE4-5297-32EF30A3184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392209" y="3393382"/>
              <a:ext cx="404582" cy="513783"/>
            </a:xfrm>
            <a:prstGeom prst="rect">
              <a:avLst/>
            </a:prstGeom>
          </p:spPr>
        </p:pic>
        <p:cxnSp>
          <p:nvCxnSpPr>
            <p:cNvPr id="89" name="Connettore 1 88">
              <a:extLst>
                <a:ext uri="{FF2B5EF4-FFF2-40B4-BE49-F238E27FC236}">
                  <a16:creationId xmlns:a16="http://schemas.microsoft.com/office/drawing/2014/main" id="{715902BD-A5EC-AEBC-819C-82EAA9530AAB}"/>
                </a:ext>
              </a:extLst>
            </p:cNvPr>
            <p:cNvCxnSpPr/>
            <p:nvPr/>
          </p:nvCxnSpPr>
          <p:spPr>
            <a:xfrm>
              <a:off x="2764771" y="3905536"/>
              <a:ext cx="206875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" name="Gruppo 102">
            <a:extLst>
              <a:ext uri="{FF2B5EF4-FFF2-40B4-BE49-F238E27FC236}">
                <a16:creationId xmlns:a16="http://schemas.microsoft.com/office/drawing/2014/main" id="{76EE9932-E458-BECA-9823-7C0BF6580C74}"/>
              </a:ext>
            </a:extLst>
          </p:cNvPr>
          <p:cNvGrpSpPr/>
          <p:nvPr/>
        </p:nvGrpSpPr>
        <p:grpSpPr>
          <a:xfrm>
            <a:off x="3486826" y="4761766"/>
            <a:ext cx="768909" cy="531044"/>
            <a:chOff x="3505433" y="840040"/>
            <a:chExt cx="768909" cy="531044"/>
          </a:xfrm>
        </p:grpSpPr>
        <p:grpSp>
          <p:nvGrpSpPr>
            <p:cNvPr id="104" name="Gruppo 103">
              <a:extLst>
                <a:ext uri="{FF2B5EF4-FFF2-40B4-BE49-F238E27FC236}">
                  <a16:creationId xmlns:a16="http://schemas.microsoft.com/office/drawing/2014/main" id="{B726B53E-6EA3-EA5E-5AE6-83012180C42B}"/>
                </a:ext>
              </a:extLst>
            </p:cNvPr>
            <p:cNvGrpSpPr/>
            <p:nvPr/>
          </p:nvGrpSpPr>
          <p:grpSpPr>
            <a:xfrm>
              <a:off x="3505433" y="840040"/>
              <a:ext cx="509089" cy="531044"/>
              <a:chOff x="3505433" y="840040"/>
              <a:chExt cx="509089" cy="531044"/>
            </a:xfrm>
          </p:grpSpPr>
          <p:pic>
            <p:nvPicPr>
              <p:cNvPr id="106" name="Immagine 105">
                <a:extLst>
                  <a:ext uri="{FF2B5EF4-FFF2-40B4-BE49-F238E27FC236}">
                    <a16:creationId xmlns:a16="http://schemas.microsoft.com/office/drawing/2014/main" id="{4CA5D62D-DB97-C811-8781-85C3318009B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544536" y="840040"/>
                <a:ext cx="430883" cy="531044"/>
              </a:xfrm>
              <a:prstGeom prst="rect">
                <a:avLst/>
              </a:prstGeom>
            </p:spPr>
          </p:pic>
          <p:cxnSp>
            <p:nvCxnSpPr>
              <p:cNvPr id="107" name="Connettore 1 106">
                <a:extLst>
                  <a:ext uri="{FF2B5EF4-FFF2-40B4-BE49-F238E27FC236}">
                    <a16:creationId xmlns:a16="http://schemas.microsoft.com/office/drawing/2014/main" id="{6E52DD13-C167-A0E7-E278-AFCE626C53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05433" y="1368179"/>
                <a:ext cx="509089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05" name="Immagine 104">
              <a:extLst>
                <a:ext uri="{FF2B5EF4-FFF2-40B4-BE49-F238E27FC236}">
                  <a16:creationId xmlns:a16="http://schemas.microsoft.com/office/drawing/2014/main" id="{ACD874A3-3E78-6538-7C4C-25A6D88537CA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 rot="1178472">
              <a:off x="3897758" y="869005"/>
              <a:ext cx="376584" cy="278141"/>
            </a:xfrm>
            <a:prstGeom prst="rect">
              <a:avLst/>
            </a:prstGeom>
          </p:spPr>
        </p:pic>
      </p:grpSp>
      <p:grpSp>
        <p:nvGrpSpPr>
          <p:cNvPr id="65" name="Gruppo 64">
            <a:extLst>
              <a:ext uri="{FF2B5EF4-FFF2-40B4-BE49-F238E27FC236}">
                <a16:creationId xmlns:a16="http://schemas.microsoft.com/office/drawing/2014/main" id="{7AF882A5-FEF8-5727-C053-E6C574221B93}"/>
              </a:ext>
            </a:extLst>
          </p:cNvPr>
          <p:cNvGrpSpPr/>
          <p:nvPr/>
        </p:nvGrpSpPr>
        <p:grpSpPr>
          <a:xfrm>
            <a:off x="2727939" y="5474695"/>
            <a:ext cx="2068753" cy="523085"/>
            <a:chOff x="2727939" y="5417221"/>
            <a:chExt cx="2068753" cy="523085"/>
          </a:xfrm>
        </p:grpSpPr>
        <p:pic>
          <p:nvPicPr>
            <p:cNvPr id="111" name="Immagine 110">
              <a:extLst>
                <a:ext uri="{FF2B5EF4-FFF2-40B4-BE49-F238E27FC236}">
                  <a16:creationId xmlns:a16="http://schemas.microsoft.com/office/drawing/2014/main" id="{19AF7C4E-632D-E7A4-0D60-C4814907C2A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506212" y="5417221"/>
              <a:ext cx="433635" cy="523085"/>
            </a:xfrm>
            <a:prstGeom prst="rect">
              <a:avLst/>
            </a:prstGeom>
          </p:spPr>
        </p:pic>
        <p:cxnSp>
          <p:nvCxnSpPr>
            <p:cNvPr id="110" name="Connettore 1 109">
              <a:extLst>
                <a:ext uri="{FF2B5EF4-FFF2-40B4-BE49-F238E27FC236}">
                  <a16:creationId xmlns:a16="http://schemas.microsoft.com/office/drawing/2014/main" id="{A0ADCA11-C7E0-C7A1-CDA2-37AA8534CC35}"/>
                </a:ext>
              </a:extLst>
            </p:cNvPr>
            <p:cNvCxnSpPr/>
            <p:nvPr/>
          </p:nvCxnSpPr>
          <p:spPr>
            <a:xfrm>
              <a:off x="2727939" y="5938677"/>
              <a:ext cx="206875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5" name="Gruppo 114">
            <a:extLst>
              <a:ext uri="{FF2B5EF4-FFF2-40B4-BE49-F238E27FC236}">
                <a16:creationId xmlns:a16="http://schemas.microsoft.com/office/drawing/2014/main" id="{6F6BE6F8-45D8-3ACF-4A07-C35FAAEF6F06}"/>
              </a:ext>
            </a:extLst>
          </p:cNvPr>
          <p:cNvGrpSpPr/>
          <p:nvPr/>
        </p:nvGrpSpPr>
        <p:grpSpPr>
          <a:xfrm>
            <a:off x="5975826" y="673611"/>
            <a:ext cx="509089" cy="531044"/>
            <a:chOff x="3505433" y="840040"/>
            <a:chExt cx="509089" cy="531044"/>
          </a:xfrm>
        </p:grpSpPr>
        <p:pic>
          <p:nvPicPr>
            <p:cNvPr id="117" name="Immagine 116">
              <a:extLst>
                <a:ext uri="{FF2B5EF4-FFF2-40B4-BE49-F238E27FC236}">
                  <a16:creationId xmlns:a16="http://schemas.microsoft.com/office/drawing/2014/main" id="{03DBE6D5-D372-B45A-D186-ABEA8396A10A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3544536" y="840040"/>
              <a:ext cx="430883" cy="531044"/>
            </a:xfrm>
            <a:prstGeom prst="rect">
              <a:avLst/>
            </a:prstGeom>
          </p:spPr>
        </p:pic>
        <p:cxnSp>
          <p:nvCxnSpPr>
            <p:cNvPr id="118" name="Connettore 1 117">
              <a:extLst>
                <a:ext uri="{FF2B5EF4-FFF2-40B4-BE49-F238E27FC236}">
                  <a16:creationId xmlns:a16="http://schemas.microsoft.com/office/drawing/2014/main" id="{0C0D15BE-E128-E06B-86F3-941FAB136985}"/>
                </a:ext>
              </a:extLst>
            </p:cNvPr>
            <p:cNvCxnSpPr>
              <a:cxnSpLocks/>
            </p:cNvCxnSpPr>
            <p:nvPr/>
          </p:nvCxnSpPr>
          <p:spPr>
            <a:xfrm>
              <a:off x="3505433" y="1368179"/>
              <a:ext cx="50908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Gruppo 63">
            <a:extLst>
              <a:ext uri="{FF2B5EF4-FFF2-40B4-BE49-F238E27FC236}">
                <a16:creationId xmlns:a16="http://schemas.microsoft.com/office/drawing/2014/main" id="{4512DFCE-6B6A-1087-FA65-925F65F28D12}"/>
              </a:ext>
            </a:extLst>
          </p:cNvPr>
          <p:cNvGrpSpPr/>
          <p:nvPr/>
        </p:nvGrpSpPr>
        <p:grpSpPr>
          <a:xfrm>
            <a:off x="5189573" y="2303782"/>
            <a:ext cx="2068753" cy="523085"/>
            <a:chOff x="5092109" y="2303782"/>
            <a:chExt cx="2068753" cy="523085"/>
          </a:xfrm>
        </p:grpSpPr>
        <p:pic>
          <p:nvPicPr>
            <p:cNvPr id="122" name="Immagine 121">
              <a:extLst>
                <a:ext uri="{FF2B5EF4-FFF2-40B4-BE49-F238E27FC236}">
                  <a16:creationId xmlns:a16="http://schemas.microsoft.com/office/drawing/2014/main" id="{9D9582E8-6329-E163-8FAA-D897A545F9B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687501" y="2303782"/>
              <a:ext cx="433635" cy="523085"/>
            </a:xfrm>
            <a:prstGeom prst="rect">
              <a:avLst/>
            </a:prstGeom>
          </p:spPr>
        </p:pic>
        <p:pic>
          <p:nvPicPr>
            <p:cNvPr id="123" name="Immagine 122">
              <a:extLst>
                <a:ext uri="{FF2B5EF4-FFF2-40B4-BE49-F238E27FC236}">
                  <a16:creationId xmlns:a16="http://schemas.microsoft.com/office/drawing/2014/main" id="{21A96ADA-1FEF-94AE-5DF2-286AA6AAD6A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008047" y="2324436"/>
              <a:ext cx="438328" cy="502431"/>
            </a:xfrm>
            <a:prstGeom prst="rect">
              <a:avLst/>
            </a:prstGeom>
          </p:spPr>
        </p:pic>
        <p:cxnSp>
          <p:nvCxnSpPr>
            <p:cNvPr id="121" name="Connettore 1 120">
              <a:extLst>
                <a:ext uri="{FF2B5EF4-FFF2-40B4-BE49-F238E27FC236}">
                  <a16:creationId xmlns:a16="http://schemas.microsoft.com/office/drawing/2014/main" id="{BCDCD3C5-57C4-6FFF-E44A-707708A55C01}"/>
                </a:ext>
              </a:extLst>
            </p:cNvPr>
            <p:cNvCxnSpPr/>
            <p:nvPr/>
          </p:nvCxnSpPr>
          <p:spPr>
            <a:xfrm>
              <a:off x="5092109" y="2825238"/>
              <a:ext cx="206875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5" name="Gruppo 124">
            <a:extLst>
              <a:ext uri="{FF2B5EF4-FFF2-40B4-BE49-F238E27FC236}">
                <a16:creationId xmlns:a16="http://schemas.microsoft.com/office/drawing/2014/main" id="{0FE7975D-9482-5C68-49EE-3255DF297906}"/>
              </a:ext>
            </a:extLst>
          </p:cNvPr>
          <p:cNvGrpSpPr/>
          <p:nvPr/>
        </p:nvGrpSpPr>
        <p:grpSpPr>
          <a:xfrm>
            <a:off x="5943086" y="3691749"/>
            <a:ext cx="768909" cy="531044"/>
            <a:chOff x="3505433" y="840040"/>
            <a:chExt cx="768909" cy="531044"/>
          </a:xfrm>
        </p:grpSpPr>
        <p:grpSp>
          <p:nvGrpSpPr>
            <p:cNvPr id="126" name="Gruppo 125">
              <a:extLst>
                <a:ext uri="{FF2B5EF4-FFF2-40B4-BE49-F238E27FC236}">
                  <a16:creationId xmlns:a16="http://schemas.microsoft.com/office/drawing/2014/main" id="{4346A421-C5B9-5A96-C91E-E90E0A90D7D5}"/>
                </a:ext>
              </a:extLst>
            </p:cNvPr>
            <p:cNvGrpSpPr/>
            <p:nvPr/>
          </p:nvGrpSpPr>
          <p:grpSpPr>
            <a:xfrm>
              <a:off x="3505433" y="840040"/>
              <a:ext cx="509089" cy="531044"/>
              <a:chOff x="3505433" y="840040"/>
              <a:chExt cx="509089" cy="531044"/>
            </a:xfrm>
          </p:grpSpPr>
          <p:pic>
            <p:nvPicPr>
              <p:cNvPr id="128" name="Immagine 127">
                <a:extLst>
                  <a:ext uri="{FF2B5EF4-FFF2-40B4-BE49-F238E27FC236}">
                    <a16:creationId xmlns:a16="http://schemas.microsoft.com/office/drawing/2014/main" id="{CCCC4BFD-57FE-3CB9-A420-444B29BDBB9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544536" y="840040"/>
                <a:ext cx="430883" cy="531044"/>
              </a:xfrm>
              <a:prstGeom prst="rect">
                <a:avLst/>
              </a:prstGeom>
            </p:spPr>
          </p:pic>
          <p:cxnSp>
            <p:nvCxnSpPr>
              <p:cNvPr id="129" name="Connettore 1 128">
                <a:extLst>
                  <a:ext uri="{FF2B5EF4-FFF2-40B4-BE49-F238E27FC236}">
                    <a16:creationId xmlns:a16="http://schemas.microsoft.com/office/drawing/2014/main" id="{F86BD13F-6114-27DD-9D37-F3AA7566EE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05433" y="1368179"/>
                <a:ext cx="509089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27" name="Immagine 126">
              <a:extLst>
                <a:ext uri="{FF2B5EF4-FFF2-40B4-BE49-F238E27FC236}">
                  <a16:creationId xmlns:a16="http://schemas.microsoft.com/office/drawing/2014/main" id="{C02B2930-5856-C64D-60A7-3E9CBEB4D78F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 rot="1178472">
              <a:off x="3897758" y="869005"/>
              <a:ext cx="376584" cy="278141"/>
            </a:xfrm>
            <a:prstGeom prst="rect">
              <a:avLst/>
            </a:prstGeom>
          </p:spPr>
        </p:pic>
      </p:grpSp>
      <p:grpSp>
        <p:nvGrpSpPr>
          <p:cNvPr id="130" name="Gruppo 129">
            <a:extLst>
              <a:ext uri="{FF2B5EF4-FFF2-40B4-BE49-F238E27FC236}">
                <a16:creationId xmlns:a16="http://schemas.microsoft.com/office/drawing/2014/main" id="{5323595B-1697-FD80-20FF-321AA7446265}"/>
              </a:ext>
            </a:extLst>
          </p:cNvPr>
          <p:cNvGrpSpPr/>
          <p:nvPr/>
        </p:nvGrpSpPr>
        <p:grpSpPr>
          <a:xfrm>
            <a:off x="5189573" y="4422870"/>
            <a:ext cx="2068753" cy="528824"/>
            <a:chOff x="270933" y="4283188"/>
            <a:chExt cx="2068753" cy="528824"/>
          </a:xfrm>
        </p:grpSpPr>
        <p:grpSp>
          <p:nvGrpSpPr>
            <p:cNvPr id="131" name="Gruppo 130">
              <a:extLst>
                <a:ext uri="{FF2B5EF4-FFF2-40B4-BE49-F238E27FC236}">
                  <a16:creationId xmlns:a16="http://schemas.microsoft.com/office/drawing/2014/main" id="{4A6BF385-9440-2ACB-D4DF-3825A5A215C2}"/>
                </a:ext>
              </a:extLst>
            </p:cNvPr>
            <p:cNvGrpSpPr/>
            <p:nvPr/>
          </p:nvGrpSpPr>
          <p:grpSpPr>
            <a:xfrm>
              <a:off x="860545" y="4283188"/>
              <a:ext cx="773365" cy="523085"/>
              <a:chOff x="5537932" y="2449590"/>
              <a:chExt cx="773365" cy="523085"/>
            </a:xfrm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grpSpPr>
          <p:pic>
            <p:nvPicPr>
              <p:cNvPr id="133" name="Immagine 132">
                <a:extLst>
                  <a:ext uri="{FF2B5EF4-FFF2-40B4-BE49-F238E27FC236}">
                    <a16:creationId xmlns:a16="http://schemas.microsoft.com/office/drawing/2014/main" id="{19EE52C9-34F1-79D8-E68F-E8126FDFC08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7662" y="2449590"/>
                <a:ext cx="433635" cy="523085"/>
              </a:xfrm>
              <a:prstGeom prst="rect">
                <a:avLst/>
              </a:prstGeom>
            </p:spPr>
          </p:pic>
          <p:pic>
            <p:nvPicPr>
              <p:cNvPr id="135" name="Immagine 134">
                <a:extLst>
                  <a:ext uri="{FF2B5EF4-FFF2-40B4-BE49-F238E27FC236}">
                    <a16:creationId xmlns:a16="http://schemas.microsoft.com/office/drawing/2014/main" id="{3C7C6129-910A-BDC8-F676-15F88629AB4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537932" y="2458892"/>
                <a:ext cx="404582" cy="513783"/>
              </a:xfrm>
              <a:prstGeom prst="rect">
                <a:avLst/>
              </a:prstGeom>
            </p:spPr>
          </p:pic>
        </p:grpSp>
        <p:cxnSp>
          <p:nvCxnSpPr>
            <p:cNvPr id="132" name="Connettore 1 131">
              <a:extLst>
                <a:ext uri="{FF2B5EF4-FFF2-40B4-BE49-F238E27FC236}">
                  <a16:creationId xmlns:a16="http://schemas.microsoft.com/office/drawing/2014/main" id="{7014A966-8B03-3965-8F50-1F9B0D881508}"/>
                </a:ext>
              </a:extLst>
            </p:cNvPr>
            <p:cNvCxnSpPr/>
            <p:nvPr/>
          </p:nvCxnSpPr>
          <p:spPr>
            <a:xfrm>
              <a:off x="270933" y="4812012"/>
              <a:ext cx="206875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 Box 20">
            <a:extLst>
              <a:ext uri="{FF2B5EF4-FFF2-40B4-BE49-F238E27FC236}">
                <a16:creationId xmlns:a16="http://schemas.microsoft.com/office/drawing/2014/main" id="{F3EE6732-0BF3-0839-EEDF-ABB32896B5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55880" y="6036510"/>
            <a:ext cx="250996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11604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defTabSz="11604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defTabSz="11604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defTabSz="11604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defTabSz="11604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defTabSz="11604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defTabSz="11604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defTabSz="11604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defTabSz="11604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TW" altLang="en-US" sz="1200" kern="100" dirty="0" smtClean="0">
                <a:latin typeface="+mn-ea"/>
                <a:cs typeface="Times New Roman" panose="02020603050405020304" pitchFamily="18" charset="0"/>
              </a:rPr>
              <a:t>「這個團體成員</a:t>
            </a:r>
            <a:r>
              <a:rPr lang="zh-TW" altLang="en-US" sz="1200" kern="100" dirty="0">
                <a:latin typeface="+mn-ea"/>
                <a:cs typeface="Times New Roman" panose="02020603050405020304" pitchFamily="18" charset="0"/>
              </a:rPr>
              <a:t>之間</a:t>
            </a:r>
            <a:r>
              <a:rPr lang="zh-TW" altLang="en-US" sz="1200" b="1" kern="100" dirty="0">
                <a:latin typeface="+mn-ea"/>
                <a:cs typeface="Times New Roman" panose="02020603050405020304" pitchFamily="18" charset="0"/>
              </a:rPr>
              <a:t>不會自我封閉，而是隨時準備好去</a:t>
            </a:r>
            <a:r>
              <a:rPr lang="zh-TW" altLang="en-US" sz="1200" b="1" kern="100" dirty="0" smtClean="0">
                <a:latin typeface="+mn-ea"/>
                <a:cs typeface="Times New Roman" panose="02020603050405020304" pitchFamily="18" charset="0"/>
              </a:rPr>
              <a:t>面對所處環境</a:t>
            </a:r>
            <a:r>
              <a:rPr lang="zh-TW" altLang="en-US" sz="1200" b="1" kern="100" dirty="0">
                <a:latin typeface="+mn-ea"/>
                <a:cs typeface="Times New Roman" panose="02020603050405020304" pitchFamily="18" charset="0"/>
              </a:rPr>
              <a:t>中出現的具體挑戰</a:t>
            </a:r>
            <a:r>
              <a:rPr lang="zh-TW" altLang="en-US" sz="1200" kern="100" dirty="0" smtClean="0">
                <a:latin typeface="+mn-ea"/>
                <a:cs typeface="Times New Roman" panose="02020603050405020304" pitchFamily="18" charset="0"/>
              </a:rPr>
              <a:t>。」</a:t>
            </a:r>
            <a:endParaRPr lang="it-IT" sz="1200" b="1" kern="100" dirty="0">
              <a:effectLst/>
              <a:latin typeface="+mn-ea"/>
              <a:cs typeface="Times New Roman" panose="02020603050405020304" pitchFamily="18" charset="0"/>
            </a:endParaRPr>
          </a:p>
        </p:txBody>
      </p:sp>
      <p:grpSp>
        <p:nvGrpSpPr>
          <p:cNvPr id="26" name="Gruppo 25">
            <a:extLst>
              <a:ext uri="{FF2B5EF4-FFF2-40B4-BE49-F238E27FC236}">
                <a16:creationId xmlns:a16="http://schemas.microsoft.com/office/drawing/2014/main" id="{0FF7A201-C392-AE7F-AA45-F13980303F63}"/>
              </a:ext>
            </a:extLst>
          </p:cNvPr>
          <p:cNvGrpSpPr/>
          <p:nvPr/>
        </p:nvGrpSpPr>
        <p:grpSpPr>
          <a:xfrm>
            <a:off x="5189573" y="5515944"/>
            <a:ext cx="2068753" cy="523085"/>
            <a:chOff x="270933" y="4290556"/>
            <a:chExt cx="2068753" cy="523085"/>
          </a:xfrm>
        </p:grpSpPr>
        <p:grpSp>
          <p:nvGrpSpPr>
            <p:cNvPr id="46" name="Gruppo 45">
              <a:extLst>
                <a:ext uri="{FF2B5EF4-FFF2-40B4-BE49-F238E27FC236}">
                  <a16:creationId xmlns:a16="http://schemas.microsoft.com/office/drawing/2014/main" id="{35EA63DB-B6FF-6165-F071-D3CE868DFDA3}"/>
                </a:ext>
              </a:extLst>
            </p:cNvPr>
            <p:cNvGrpSpPr/>
            <p:nvPr/>
          </p:nvGrpSpPr>
          <p:grpSpPr>
            <a:xfrm>
              <a:off x="709476" y="4290556"/>
              <a:ext cx="1098604" cy="523085"/>
              <a:chOff x="5386863" y="2456958"/>
              <a:chExt cx="1098604" cy="523085"/>
            </a:xfrm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grpSpPr>
          <p:pic>
            <p:nvPicPr>
              <p:cNvPr id="57" name="Immagine 56">
                <a:extLst>
                  <a:ext uri="{FF2B5EF4-FFF2-40B4-BE49-F238E27FC236}">
                    <a16:creationId xmlns:a16="http://schemas.microsoft.com/office/drawing/2014/main" id="{2DFD9113-6F73-3884-BC49-CC053CC6E1E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726593" y="2456958"/>
                <a:ext cx="433635" cy="523085"/>
              </a:xfrm>
              <a:prstGeom prst="rect">
                <a:avLst/>
              </a:prstGeom>
            </p:spPr>
          </p:pic>
          <p:pic>
            <p:nvPicPr>
              <p:cNvPr id="58" name="Immagine 57">
                <a:extLst>
                  <a:ext uri="{FF2B5EF4-FFF2-40B4-BE49-F238E27FC236}">
                    <a16:creationId xmlns:a16="http://schemas.microsoft.com/office/drawing/2014/main" id="{4C2016B7-960F-A7DA-E90F-0EE383C05C0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047139" y="2477612"/>
                <a:ext cx="438328" cy="502431"/>
              </a:xfrm>
              <a:prstGeom prst="rect">
                <a:avLst/>
              </a:prstGeom>
            </p:spPr>
          </p:pic>
          <p:pic>
            <p:nvPicPr>
              <p:cNvPr id="61" name="Immagine 60">
                <a:extLst>
                  <a:ext uri="{FF2B5EF4-FFF2-40B4-BE49-F238E27FC236}">
                    <a16:creationId xmlns:a16="http://schemas.microsoft.com/office/drawing/2014/main" id="{8C49515D-502F-6FE0-2D8C-D770995CEA6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386863" y="2466260"/>
                <a:ext cx="404582" cy="513783"/>
              </a:xfrm>
              <a:prstGeom prst="rect">
                <a:avLst/>
              </a:prstGeom>
            </p:spPr>
          </p:pic>
        </p:grpSp>
        <p:cxnSp>
          <p:nvCxnSpPr>
            <p:cNvPr id="56" name="Connettore 1 55">
              <a:extLst>
                <a:ext uri="{FF2B5EF4-FFF2-40B4-BE49-F238E27FC236}">
                  <a16:creationId xmlns:a16="http://schemas.microsoft.com/office/drawing/2014/main" id="{B127E170-6D0B-F76B-B268-395436B2A058}"/>
                </a:ext>
              </a:extLst>
            </p:cNvPr>
            <p:cNvCxnSpPr/>
            <p:nvPr/>
          </p:nvCxnSpPr>
          <p:spPr>
            <a:xfrm>
              <a:off x="270933" y="4812012"/>
              <a:ext cx="206875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uppo 67">
            <a:extLst>
              <a:ext uri="{FF2B5EF4-FFF2-40B4-BE49-F238E27FC236}">
                <a16:creationId xmlns:a16="http://schemas.microsoft.com/office/drawing/2014/main" id="{871F3012-A737-2CDC-EF3F-68452BBD4D13}"/>
              </a:ext>
            </a:extLst>
          </p:cNvPr>
          <p:cNvGrpSpPr/>
          <p:nvPr/>
        </p:nvGrpSpPr>
        <p:grpSpPr>
          <a:xfrm>
            <a:off x="7751713" y="5282777"/>
            <a:ext cx="1562753" cy="744083"/>
            <a:chOff x="5386863" y="2456958"/>
            <a:chExt cx="1098604" cy="523085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pic>
          <p:nvPicPr>
            <p:cNvPr id="70" name="Immagine 69">
              <a:extLst>
                <a:ext uri="{FF2B5EF4-FFF2-40B4-BE49-F238E27FC236}">
                  <a16:creationId xmlns:a16="http://schemas.microsoft.com/office/drawing/2014/main" id="{684A2A7F-8E1A-D5F5-D78F-0C6DDD1C765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726593" y="2456958"/>
              <a:ext cx="433635" cy="523085"/>
            </a:xfrm>
            <a:prstGeom prst="rect">
              <a:avLst/>
            </a:prstGeom>
          </p:spPr>
        </p:pic>
        <p:pic>
          <p:nvPicPr>
            <p:cNvPr id="71" name="Immagine 70">
              <a:extLst>
                <a:ext uri="{FF2B5EF4-FFF2-40B4-BE49-F238E27FC236}">
                  <a16:creationId xmlns:a16="http://schemas.microsoft.com/office/drawing/2014/main" id="{95560F4E-D8FC-51A7-9A6B-A44177B40F6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047139" y="2477612"/>
              <a:ext cx="438328" cy="502431"/>
            </a:xfrm>
            <a:prstGeom prst="rect">
              <a:avLst/>
            </a:prstGeom>
          </p:spPr>
        </p:pic>
        <p:pic>
          <p:nvPicPr>
            <p:cNvPr id="72" name="Immagine 71">
              <a:extLst>
                <a:ext uri="{FF2B5EF4-FFF2-40B4-BE49-F238E27FC236}">
                  <a16:creationId xmlns:a16="http://schemas.microsoft.com/office/drawing/2014/main" id="{1C9B193D-2C13-8977-2469-A947376C283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386863" y="2466260"/>
              <a:ext cx="404582" cy="513783"/>
            </a:xfrm>
            <a:prstGeom prst="rect">
              <a:avLst/>
            </a:prstGeom>
          </p:spPr>
        </p:pic>
      </p:grpSp>
      <p:pic>
        <p:nvPicPr>
          <p:cNvPr id="73" name="Immagine 72">
            <a:extLst>
              <a:ext uri="{FF2B5EF4-FFF2-40B4-BE49-F238E27FC236}">
                <a16:creationId xmlns:a16="http://schemas.microsoft.com/office/drawing/2014/main" id="{58E2486D-24A0-0BD0-D5E3-29FDF5A5552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112419" y="5322238"/>
            <a:ext cx="616841" cy="760229"/>
          </a:xfrm>
          <a:prstGeom prst="rect">
            <a:avLst/>
          </a:prstGeom>
        </p:spPr>
      </p:pic>
      <p:sp>
        <p:nvSpPr>
          <p:cNvPr id="99" name="Rettangolo con angoli arrotondati sullo stesso lato 98">
            <a:extLst>
              <a:ext uri="{FF2B5EF4-FFF2-40B4-BE49-F238E27FC236}">
                <a16:creationId xmlns:a16="http://schemas.microsoft.com/office/drawing/2014/main" id="{BC0E7A75-85ED-51AA-6776-DC7EF2A905ED}"/>
              </a:ext>
            </a:extLst>
          </p:cNvPr>
          <p:cNvSpPr/>
          <p:nvPr/>
        </p:nvSpPr>
        <p:spPr>
          <a:xfrm rot="286331">
            <a:off x="7586568" y="5977910"/>
            <a:ext cx="2262318" cy="1183832"/>
          </a:xfrm>
          <a:prstGeom prst="round2Same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00" name="Rettangolo 99">
            <a:extLst>
              <a:ext uri="{FF2B5EF4-FFF2-40B4-BE49-F238E27FC236}">
                <a16:creationId xmlns:a16="http://schemas.microsoft.com/office/drawing/2014/main" id="{89D288CC-E47B-8552-C053-A00236E9D415}"/>
              </a:ext>
            </a:extLst>
          </p:cNvPr>
          <p:cNvSpPr/>
          <p:nvPr/>
        </p:nvSpPr>
        <p:spPr>
          <a:xfrm>
            <a:off x="7517578" y="6059827"/>
            <a:ext cx="243632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2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centrogen3.rpu@focolare.org</a:t>
            </a:r>
          </a:p>
        </p:txBody>
      </p:sp>
      <p:sp>
        <p:nvSpPr>
          <p:cNvPr id="101" name="Rettangolo 100">
            <a:extLst>
              <a:ext uri="{FF2B5EF4-FFF2-40B4-BE49-F238E27FC236}">
                <a16:creationId xmlns:a16="http://schemas.microsoft.com/office/drawing/2014/main" id="{4625AC9B-3FC3-F3CD-E4D6-1E4CF1176064}"/>
              </a:ext>
            </a:extLst>
          </p:cNvPr>
          <p:cNvSpPr/>
          <p:nvPr/>
        </p:nvSpPr>
        <p:spPr>
          <a:xfrm>
            <a:off x="7792485" y="6316351"/>
            <a:ext cx="179692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sz="1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改編自馬素娜 </a:t>
            </a:r>
            <a:r>
              <a:rPr lang="en-US" altLang="zh-TW" sz="1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it-IT" sz="10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Patrizia Mazzola)</a:t>
            </a:r>
            <a:r>
              <a:rPr lang="zh-TW" altLang="en-US" sz="10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與生活聖言小組所撰寫的生活聖言。</a:t>
            </a:r>
            <a:endParaRPr lang="it-IT" sz="1000" dirty="0"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8" name="Immagine 77">
            <a:extLst>
              <a:ext uri="{FF2B5EF4-FFF2-40B4-BE49-F238E27FC236}">
                <a16:creationId xmlns:a16="http://schemas.microsoft.com/office/drawing/2014/main" id="{27F09335-E351-CBF5-7FA3-EF0C880E856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576474" y="6150835"/>
            <a:ext cx="356855" cy="356855"/>
          </a:xfrm>
          <a:prstGeom prst="rect">
            <a:avLst/>
          </a:prstGeom>
        </p:spPr>
      </p:pic>
      <p:pic>
        <p:nvPicPr>
          <p:cNvPr id="79" name="Immagine 78">
            <a:extLst>
              <a:ext uri="{FF2B5EF4-FFF2-40B4-BE49-F238E27FC236}">
                <a16:creationId xmlns:a16="http://schemas.microsoft.com/office/drawing/2014/main" id="{F68FCA1C-2AD9-B8F7-0D4D-ECABD926258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027222" y="-1579"/>
            <a:ext cx="356855" cy="356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248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2626</TotalTime>
  <Words>391</Words>
  <Application>Microsoft Office PowerPoint</Application>
  <PresentationFormat>A4 紙張 (210x297 公釐)</PresentationFormat>
  <Paragraphs>24</Paragraphs>
  <Slides>1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7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9" baseType="lpstr">
      <vt:lpstr>Adobe 楷体 Std R</vt:lpstr>
      <vt:lpstr>新細明體</vt:lpstr>
      <vt:lpstr>Arial</vt:lpstr>
      <vt:lpstr>Arial Narrow</vt:lpstr>
      <vt:lpstr>Calibri</vt:lpstr>
      <vt:lpstr>Calibri Light</vt:lpstr>
      <vt:lpstr>Times New Roman</vt:lpstr>
      <vt:lpstr>Tema di Office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ago spolti</dc:creator>
  <cp:lastModifiedBy>電商中心_9</cp:lastModifiedBy>
  <cp:revision>156</cp:revision>
  <dcterms:created xsi:type="dcterms:W3CDTF">2022-04-22T17:03:31Z</dcterms:created>
  <dcterms:modified xsi:type="dcterms:W3CDTF">2023-04-14T08:11:24Z</dcterms:modified>
</cp:coreProperties>
</file>