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720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22389-A6EE-4DCA-A3A2-F0BDA5472B8C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65965-5DCB-48B5-BC2B-870774E5CF3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5242B-FAC3-4FC4-A81E-05C0B66BACEB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4849C-9FE9-4A4C-A827-9101956173D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D0CC-0BE3-4F13-8830-FCE02D240E33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8F67-889F-4D7E-BF82-9C0A7FB1F8D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DAAD1-CEF2-4829-8263-C42A7A447B7B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6267-A8B4-4EE9-AA7C-51AB0062719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A1501-4796-49DE-9EAC-17BF82D73C62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0B7DE-338E-46E9-9B71-3C271D69DAD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012825"/>
            <a:ext cx="6858000" cy="261938"/>
          </a:xfrm>
          <a:custGeom>
            <a:avLst/>
            <a:gdLst/>
            <a:ahLst/>
            <a:cxnLst/>
            <a:rect l="l" t="t" r="r" b="b"/>
            <a:pathLst>
              <a:path w="6858000" h="261619">
                <a:moveTo>
                  <a:pt x="0" y="261607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261607"/>
                </a:lnTo>
                <a:lnTo>
                  <a:pt x="0" y="261607"/>
                </a:lnTo>
                <a:close/>
              </a:path>
            </a:pathLst>
          </a:custGeom>
          <a:solidFill>
            <a:srgbClr val="7F7F7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ea typeface="+mn-ea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0" y="1263650"/>
            <a:ext cx="6858000" cy="84788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ea typeface="+mn-ea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4327525" y="9236075"/>
            <a:ext cx="835025" cy="298450"/>
          </a:xfrm>
          <a:custGeom>
            <a:avLst/>
            <a:gdLst/>
            <a:ahLst/>
            <a:cxnLst/>
            <a:rect l="l" t="t" r="r" b="b"/>
            <a:pathLst>
              <a:path w="835025" h="297179">
                <a:moveTo>
                  <a:pt x="785075" y="0"/>
                </a:moveTo>
                <a:lnTo>
                  <a:pt x="49491" y="0"/>
                </a:lnTo>
                <a:lnTo>
                  <a:pt x="30228" y="3889"/>
                </a:lnTo>
                <a:lnTo>
                  <a:pt x="14497" y="14498"/>
                </a:lnTo>
                <a:lnTo>
                  <a:pt x="3889" y="30231"/>
                </a:lnTo>
                <a:lnTo>
                  <a:pt x="0" y="49499"/>
                </a:lnTo>
                <a:lnTo>
                  <a:pt x="0" y="247484"/>
                </a:lnTo>
                <a:lnTo>
                  <a:pt x="3889" y="266752"/>
                </a:lnTo>
                <a:lnTo>
                  <a:pt x="14497" y="282485"/>
                </a:lnTo>
                <a:lnTo>
                  <a:pt x="30228" y="293093"/>
                </a:lnTo>
                <a:lnTo>
                  <a:pt x="49491" y="296983"/>
                </a:lnTo>
                <a:lnTo>
                  <a:pt x="785075" y="296983"/>
                </a:lnTo>
                <a:lnTo>
                  <a:pt x="804339" y="293093"/>
                </a:lnTo>
                <a:lnTo>
                  <a:pt x="820070" y="282485"/>
                </a:lnTo>
                <a:lnTo>
                  <a:pt x="830678" y="266752"/>
                </a:lnTo>
                <a:lnTo>
                  <a:pt x="834567" y="247484"/>
                </a:lnTo>
                <a:lnTo>
                  <a:pt x="834567" y="49499"/>
                </a:lnTo>
                <a:lnTo>
                  <a:pt x="830678" y="30231"/>
                </a:lnTo>
                <a:lnTo>
                  <a:pt x="820070" y="14498"/>
                </a:lnTo>
                <a:lnTo>
                  <a:pt x="804339" y="3889"/>
                </a:lnTo>
                <a:lnTo>
                  <a:pt x="7850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ea typeface="+mn-ea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720850" y="2205038"/>
            <a:ext cx="4483100" cy="296862"/>
          </a:xfrm>
          <a:custGeom>
            <a:avLst/>
            <a:gdLst/>
            <a:ahLst/>
            <a:cxnLst/>
            <a:rect l="l" t="t" r="r" b="b"/>
            <a:pathLst>
              <a:path w="4483100" h="297180">
                <a:moveTo>
                  <a:pt x="4433595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8"/>
                </a:lnTo>
                <a:lnTo>
                  <a:pt x="3889" y="30234"/>
                </a:lnTo>
                <a:lnTo>
                  <a:pt x="0" y="49504"/>
                </a:lnTo>
                <a:lnTo>
                  <a:pt x="0" y="247484"/>
                </a:lnTo>
                <a:lnTo>
                  <a:pt x="3889" y="266755"/>
                </a:lnTo>
                <a:lnTo>
                  <a:pt x="14498" y="282490"/>
                </a:lnTo>
                <a:lnTo>
                  <a:pt x="30234" y="293099"/>
                </a:lnTo>
                <a:lnTo>
                  <a:pt x="49504" y="296989"/>
                </a:lnTo>
                <a:lnTo>
                  <a:pt x="4433595" y="296989"/>
                </a:lnTo>
                <a:lnTo>
                  <a:pt x="4452865" y="293099"/>
                </a:lnTo>
                <a:lnTo>
                  <a:pt x="4468601" y="282490"/>
                </a:lnTo>
                <a:lnTo>
                  <a:pt x="4479210" y="266755"/>
                </a:lnTo>
                <a:lnTo>
                  <a:pt x="4483100" y="247484"/>
                </a:lnTo>
                <a:lnTo>
                  <a:pt x="4483100" y="49504"/>
                </a:lnTo>
                <a:lnTo>
                  <a:pt x="4479210" y="30234"/>
                </a:lnTo>
                <a:lnTo>
                  <a:pt x="4468601" y="14498"/>
                </a:lnTo>
                <a:lnTo>
                  <a:pt x="4452865" y="3889"/>
                </a:lnTo>
                <a:lnTo>
                  <a:pt x="44335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ea typeface="+mn-ea"/>
            </a:endParaRPr>
          </a:p>
        </p:txBody>
      </p:sp>
      <p:sp>
        <p:nvSpPr>
          <p:cNvPr id="1030" name="Holder 2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1031" name="Holder 3"/>
          <p:cNvSpPr>
            <a:spLocks noGrp="1"/>
          </p:cNvSpPr>
          <p:nvPr>
            <p:ph type="body" idx="1"/>
          </p:nvPr>
        </p:nvSpPr>
        <p:spPr bwMode="auto">
          <a:xfrm>
            <a:off x="342900" y="2278063"/>
            <a:ext cx="6172200" cy="653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2038" y="9212263"/>
            <a:ext cx="2193925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263"/>
            <a:ext cx="1577975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1DA63A-101D-41CD-A470-53579116CF20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125" y="9212263"/>
            <a:ext cx="1577975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89CD74-2FB1-4020-A334-C79CA1DB12D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  <p:sldLayoutId id="2147483650" r:id="rId4"/>
    <p:sldLayoutId id="2147483649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  <a:ea typeface="新細明體" pitchFamily="18" charset="-12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196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66863" y="265113"/>
            <a:ext cx="1644650" cy="57626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lnSpc>
                <a:spcPts val="15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zh-TW" sz="1400" b="1" spc="-50" dirty="0">
                <a:solidFill>
                  <a:srgbClr val="7F7F7F"/>
                </a:solidFill>
                <a:latin typeface="Arial Black"/>
                <a:ea typeface="+mn-ea"/>
                <a:cs typeface="Arial Black"/>
              </a:rPr>
              <a:t>「你們該懷有基督耶穌所懷有的心情。」</a:t>
            </a:r>
            <a:r>
              <a:rPr sz="1400" b="1" spc="-50" dirty="0">
                <a:solidFill>
                  <a:srgbClr val="7F7F7F"/>
                </a:solidFill>
                <a:latin typeface="Arial Black"/>
                <a:ea typeface="+mn-ea"/>
                <a:cs typeface="Arial Black"/>
              </a:rPr>
              <a:t> </a:t>
            </a:r>
            <a:r>
              <a:rPr sz="1400" spc="-5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(</a:t>
            </a:r>
            <a:r>
              <a:rPr lang="zh-TW" altLang="en-US" sz="1400" spc="-5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斐</a:t>
            </a:r>
            <a:r>
              <a:rPr sz="1400" i="1" spc="15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 </a:t>
            </a:r>
            <a:r>
              <a:rPr sz="1400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2</a:t>
            </a:r>
            <a:r>
              <a:rPr lang="zh-TW" altLang="en-US" sz="1400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：</a:t>
            </a:r>
            <a:r>
              <a:rPr sz="1400" dirty="0">
                <a:solidFill>
                  <a:srgbClr val="7F7F7F"/>
                </a:solidFill>
                <a:latin typeface="Calibri"/>
                <a:ea typeface="+mn-ea"/>
                <a:cs typeface="Calibri"/>
              </a:rPr>
              <a:t>5)</a:t>
            </a:r>
            <a:endParaRPr sz="1400" dirty="0"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20850" y="4194175"/>
            <a:ext cx="4648200" cy="46196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/>
            <a:r>
              <a:rPr lang="zh-TW" altLang="en-US" sz="13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相信天主對我們的愛會</a:t>
            </a:r>
            <a:r>
              <a:rPr lang="zh-TW" altLang="zh-TW" sz="1300">
                <a:solidFill>
                  <a:schemeClr val="bg1"/>
                </a:solidFill>
                <a:latin typeface="Calibri" pitchFamily="34" charset="0"/>
              </a:rPr>
              <a:t>促使我們敞開自己的</a:t>
            </a:r>
            <a:r>
              <a:rPr lang="zh-TW" altLang="zh-TW" sz="1500" u="sng">
                <a:solidFill>
                  <a:schemeClr val="bg1"/>
                </a:solidFill>
                <a:latin typeface="Calibri" pitchFamily="34" charset="0"/>
              </a:rPr>
              <a:t>心靈和思想，張開雙臂</a:t>
            </a:r>
            <a:r>
              <a:rPr lang="zh-TW" altLang="zh-TW" sz="1300">
                <a:solidFill>
                  <a:schemeClr val="bg1"/>
                </a:solidFill>
                <a:latin typeface="Calibri" pitchFamily="34" charset="0"/>
              </a:rPr>
              <a:t>迎納當前</a:t>
            </a:r>
            <a:r>
              <a:rPr lang="zh-CN" altLang="zh-TW" sz="1300">
                <a:solidFill>
                  <a:schemeClr val="bg1"/>
                </a:solidFill>
                <a:latin typeface="Calibri" pitchFamily="34" charset="0"/>
                <a:ea typeface="宋体" pitchFamily="2" charset="-122"/>
              </a:rPr>
              <a:t>的</a:t>
            </a:r>
            <a:r>
              <a:rPr lang="zh-TW" altLang="zh-TW" sz="1300">
                <a:solidFill>
                  <a:schemeClr val="bg1"/>
                </a:solidFill>
                <a:latin typeface="Calibri" pitchFamily="34" charset="0"/>
              </a:rPr>
              <a:t>每一個人</a:t>
            </a:r>
            <a:r>
              <a:rPr lang="zh-TW" altLang="en-US" sz="1300">
                <a:solidFill>
                  <a:schemeClr val="bg1"/>
                </a:solidFill>
                <a:latin typeface="Calibri" pitchFamily="34" charset="0"/>
              </a:rPr>
              <a:t>，這會使對方發現天主也愛著他們</a:t>
            </a:r>
            <a:r>
              <a:rPr lang="zh-TW" altLang="zh-TW" sz="1300">
                <a:solidFill>
                  <a:schemeClr val="bg1"/>
                </a:solidFill>
                <a:latin typeface="Calibri" pitchFamily="34" charset="0"/>
              </a:rPr>
              <a:t>。</a:t>
            </a:r>
            <a:endParaRPr lang="en-US" sz="13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4725" y="5842000"/>
            <a:ext cx="5394325" cy="7381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304800" indent="-292100" algn="r">
              <a:spcBef>
                <a:spcPts val="100"/>
              </a:spcBef>
            </a:pPr>
            <a:r>
              <a:rPr lang="zh-TW" altLang="en-US" sz="12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要培養耶穌的情懷，另一個方法是避免判斷他人，讓我們從每個與我們相遇的人身上，發現其積極的一面，使我們得到充實，即使有時候並不容易看到或對方並沒有顯示出他積極的一面，但我們也不要停</a:t>
            </a:r>
            <a:r>
              <a:rPr lang="zh-TW" altLang="en-US" sz="12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止</a:t>
            </a:r>
            <a:r>
              <a:rPr lang="zh-TW" altLang="en-US" sz="12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搜尋。</a:t>
            </a:r>
            <a:endParaRPr lang="en-US" altLang="zh-TW" sz="1200" b="1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73" name="object 5"/>
          <p:cNvSpPr>
            <a:spLocks noChangeArrowheads="1"/>
          </p:cNvSpPr>
          <p:nvPr/>
        </p:nvSpPr>
        <p:spPr bwMode="auto">
          <a:xfrm>
            <a:off x="274638" y="223838"/>
            <a:ext cx="265112" cy="8429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74" name="object 6"/>
          <p:cNvSpPr>
            <a:spLocks noChangeArrowheads="1"/>
          </p:cNvSpPr>
          <p:nvPr/>
        </p:nvSpPr>
        <p:spPr bwMode="auto">
          <a:xfrm>
            <a:off x="274638" y="0"/>
            <a:ext cx="965200" cy="2238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75" name="object 7"/>
          <p:cNvSpPr>
            <a:spLocks noChangeArrowheads="1"/>
          </p:cNvSpPr>
          <p:nvPr/>
        </p:nvSpPr>
        <p:spPr bwMode="auto">
          <a:xfrm>
            <a:off x="274638" y="0"/>
            <a:ext cx="1230312" cy="10668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76" name="object 8"/>
          <p:cNvSpPr>
            <a:spLocks noChangeArrowheads="1"/>
          </p:cNvSpPr>
          <p:nvPr/>
        </p:nvSpPr>
        <p:spPr bwMode="auto">
          <a:xfrm>
            <a:off x="539750" y="763588"/>
            <a:ext cx="965200" cy="303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77" name="object 9"/>
          <p:cNvSpPr>
            <a:spLocks noChangeArrowheads="1"/>
          </p:cNvSpPr>
          <p:nvPr/>
        </p:nvSpPr>
        <p:spPr bwMode="auto">
          <a:xfrm>
            <a:off x="1239838" y="0"/>
            <a:ext cx="265112" cy="76358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3875" y="219075"/>
            <a:ext cx="604838" cy="6350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000" b="1" spc="-395" dirty="0">
                <a:solidFill>
                  <a:srgbClr val="FFFFFF"/>
                </a:solidFill>
                <a:latin typeface="Arial Black"/>
                <a:ea typeface="+mn-ea"/>
                <a:cs typeface="Arial Black"/>
              </a:rPr>
              <a:t>10</a:t>
            </a:r>
            <a:endParaRPr sz="4000">
              <a:latin typeface="Arial Black"/>
              <a:ea typeface="+mn-ea"/>
              <a:cs typeface="Arial Black"/>
            </a:endParaRPr>
          </a:p>
        </p:txBody>
      </p:sp>
      <p:sp>
        <p:nvSpPr>
          <p:cNvPr id="7179" name="object 12"/>
          <p:cNvSpPr>
            <a:spLocks/>
          </p:cNvSpPr>
          <p:nvPr/>
        </p:nvSpPr>
        <p:spPr bwMode="auto">
          <a:xfrm>
            <a:off x="723900" y="3559175"/>
            <a:ext cx="4402138" cy="296863"/>
          </a:xfrm>
          <a:custGeom>
            <a:avLst/>
            <a:gdLst/>
            <a:ahLst/>
            <a:cxnLst>
              <a:cxn ang="0">
                <a:pos x="4352277" y="0"/>
              </a:cxn>
              <a:cxn ang="0">
                <a:pos x="49495" y="0"/>
              </a:cxn>
              <a:cxn ang="0">
                <a:pos x="30229" y="3889"/>
              </a:cxn>
              <a:cxn ang="0">
                <a:pos x="14497" y="14497"/>
              </a:cxn>
              <a:cxn ang="0">
                <a:pos x="3889" y="30228"/>
              </a:cxn>
              <a:cxn ang="0">
                <a:pos x="0" y="49491"/>
              </a:cxn>
              <a:cxn ang="0">
                <a:pos x="0" y="247484"/>
              </a:cxn>
              <a:cxn ang="0">
                <a:pos x="3889" y="266753"/>
              </a:cxn>
              <a:cxn ang="0">
                <a:pos x="14497" y="282484"/>
              </a:cxn>
              <a:cxn ang="0">
                <a:pos x="30229" y="293088"/>
              </a:cxn>
              <a:cxn ang="0">
                <a:pos x="49495" y="296976"/>
              </a:cxn>
              <a:cxn ang="0">
                <a:pos x="4352277" y="296976"/>
              </a:cxn>
              <a:cxn ang="0">
                <a:pos x="4371540" y="293088"/>
              </a:cxn>
              <a:cxn ang="0">
                <a:pos x="4387272" y="282484"/>
              </a:cxn>
              <a:cxn ang="0">
                <a:pos x="4397879" y="266753"/>
              </a:cxn>
              <a:cxn ang="0">
                <a:pos x="4401769" y="247484"/>
              </a:cxn>
              <a:cxn ang="0">
                <a:pos x="4401769" y="49491"/>
              </a:cxn>
              <a:cxn ang="0">
                <a:pos x="4397879" y="30228"/>
              </a:cxn>
              <a:cxn ang="0">
                <a:pos x="4387272" y="14497"/>
              </a:cxn>
              <a:cxn ang="0">
                <a:pos x="4371540" y="3889"/>
              </a:cxn>
              <a:cxn ang="0">
                <a:pos x="4352277" y="0"/>
              </a:cxn>
            </a:cxnLst>
            <a:rect l="0" t="0" r="r" b="b"/>
            <a:pathLst>
              <a:path w="4401820" h="297179">
                <a:moveTo>
                  <a:pt x="4352277" y="0"/>
                </a:moveTo>
                <a:lnTo>
                  <a:pt x="49495" y="0"/>
                </a:lnTo>
                <a:lnTo>
                  <a:pt x="30229" y="3889"/>
                </a:lnTo>
                <a:lnTo>
                  <a:pt x="14497" y="14497"/>
                </a:lnTo>
                <a:lnTo>
                  <a:pt x="3889" y="30228"/>
                </a:lnTo>
                <a:lnTo>
                  <a:pt x="0" y="49491"/>
                </a:lnTo>
                <a:lnTo>
                  <a:pt x="0" y="247484"/>
                </a:lnTo>
                <a:lnTo>
                  <a:pt x="3889" y="266753"/>
                </a:lnTo>
                <a:lnTo>
                  <a:pt x="14497" y="282484"/>
                </a:lnTo>
                <a:lnTo>
                  <a:pt x="30229" y="293088"/>
                </a:lnTo>
                <a:lnTo>
                  <a:pt x="49495" y="296976"/>
                </a:lnTo>
                <a:lnTo>
                  <a:pt x="4352277" y="296976"/>
                </a:lnTo>
                <a:lnTo>
                  <a:pt x="4371540" y="293088"/>
                </a:lnTo>
                <a:lnTo>
                  <a:pt x="4387272" y="282484"/>
                </a:lnTo>
                <a:lnTo>
                  <a:pt x="4397879" y="266753"/>
                </a:lnTo>
                <a:lnTo>
                  <a:pt x="4401769" y="247484"/>
                </a:lnTo>
                <a:lnTo>
                  <a:pt x="4401769" y="49491"/>
                </a:lnTo>
                <a:lnTo>
                  <a:pt x="4397879" y="30228"/>
                </a:lnTo>
                <a:lnTo>
                  <a:pt x="4387272" y="14497"/>
                </a:lnTo>
                <a:lnTo>
                  <a:pt x="4371540" y="3889"/>
                </a:lnTo>
                <a:lnTo>
                  <a:pt x="435227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0" name="object 13"/>
          <p:cNvSpPr>
            <a:spLocks noChangeArrowheads="1"/>
          </p:cNvSpPr>
          <p:nvPr/>
        </p:nvSpPr>
        <p:spPr bwMode="auto">
          <a:xfrm>
            <a:off x="5575300" y="1885950"/>
            <a:ext cx="561975" cy="5619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81" name="object 14"/>
          <p:cNvSpPr>
            <a:spLocks noChangeArrowheads="1"/>
          </p:cNvSpPr>
          <p:nvPr/>
        </p:nvSpPr>
        <p:spPr bwMode="auto">
          <a:xfrm>
            <a:off x="479425" y="3273425"/>
            <a:ext cx="561975" cy="5619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182" name="object 15"/>
          <p:cNvSpPr>
            <a:spLocks/>
          </p:cNvSpPr>
          <p:nvPr/>
        </p:nvSpPr>
        <p:spPr bwMode="auto">
          <a:xfrm>
            <a:off x="1720850" y="5035550"/>
            <a:ext cx="4483100" cy="298450"/>
          </a:xfrm>
          <a:custGeom>
            <a:avLst/>
            <a:gdLst/>
            <a:ahLst/>
            <a:cxnLst>
              <a:cxn ang="0">
                <a:pos x="4433595" y="0"/>
              </a:cxn>
              <a:cxn ang="0">
                <a:pos x="49504" y="0"/>
              </a:cxn>
              <a:cxn ang="0">
                <a:pos x="30234" y="3889"/>
              </a:cxn>
              <a:cxn ang="0">
                <a:pos x="14498" y="14497"/>
              </a:cxn>
              <a:cxn ang="0">
                <a:pos x="3889" y="30228"/>
              </a:cxn>
              <a:cxn ang="0">
                <a:pos x="0" y="49491"/>
              </a:cxn>
              <a:cxn ang="0">
                <a:pos x="0" y="247484"/>
              </a:cxn>
              <a:cxn ang="0">
                <a:pos x="3889" y="266748"/>
              </a:cxn>
              <a:cxn ang="0">
                <a:pos x="14498" y="282479"/>
              </a:cxn>
              <a:cxn ang="0">
                <a:pos x="30234" y="293087"/>
              </a:cxn>
              <a:cxn ang="0">
                <a:pos x="49504" y="296976"/>
              </a:cxn>
              <a:cxn ang="0">
                <a:pos x="4433595" y="296976"/>
              </a:cxn>
              <a:cxn ang="0">
                <a:pos x="4452865" y="293087"/>
              </a:cxn>
              <a:cxn ang="0">
                <a:pos x="4468601" y="282479"/>
              </a:cxn>
              <a:cxn ang="0">
                <a:pos x="4479210" y="266748"/>
              </a:cxn>
              <a:cxn ang="0">
                <a:pos x="4483100" y="247484"/>
              </a:cxn>
              <a:cxn ang="0">
                <a:pos x="4483100" y="49491"/>
              </a:cxn>
              <a:cxn ang="0">
                <a:pos x="4479210" y="30228"/>
              </a:cxn>
              <a:cxn ang="0">
                <a:pos x="4468601" y="14497"/>
              </a:cxn>
              <a:cxn ang="0">
                <a:pos x="4452865" y="3889"/>
              </a:cxn>
              <a:cxn ang="0">
                <a:pos x="4433595" y="0"/>
              </a:cxn>
            </a:cxnLst>
            <a:rect l="0" t="0" r="r" b="b"/>
            <a:pathLst>
              <a:path w="4483100" h="297179">
                <a:moveTo>
                  <a:pt x="4433595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7"/>
                </a:lnTo>
                <a:lnTo>
                  <a:pt x="3889" y="30228"/>
                </a:lnTo>
                <a:lnTo>
                  <a:pt x="0" y="49491"/>
                </a:lnTo>
                <a:lnTo>
                  <a:pt x="0" y="247484"/>
                </a:lnTo>
                <a:lnTo>
                  <a:pt x="3889" y="266748"/>
                </a:lnTo>
                <a:lnTo>
                  <a:pt x="14498" y="282479"/>
                </a:lnTo>
                <a:lnTo>
                  <a:pt x="30234" y="293087"/>
                </a:lnTo>
                <a:lnTo>
                  <a:pt x="49504" y="296976"/>
                </a:lnTo>
                <a:lnTo>
                  <a:pt x="4433595" y="296976"/>
                </a:lnTo>
                <a:lnTo>
                  <a:pt x="4452865" y="293087"/>
                </a:lnTo>
                <a:lnTo>
                  <a:pt x="4468601" y="282479"/>
                </a:lnTo>
                <a:lnTo>
                  <a:pt x="4479210" y="266748"/>
                </a:lnTo>
                <a:lnTo>
                  <a:pt x="4483100" y="247484"/>
                </a:lnTo>
                <a:lnTo>
                  <a:pt x="4483100" y="49491"/>
                </a:lnTo>
                <a:lnTo>
                  <a:pt x="4479210" y="30228"/>
                </a:lnTo>
                <a:lnTo>
                  <a:pt x="4468601" y="14497"/>
                </a:lnTo>
                <a:lnTo>
                  <a:pt x="4452865" y="3889"/>
                </a:lnTo>
                <a:lnTo>
                  <a:pt x="443359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3" name="object 16"/>
          <p:cNvSpPr>
            <a:spLocks noChangeArrowheads="1"/>
          </p:cNvSpPr>
          <p:nvPr/>
        </p:nvSpPr>
        <p:spPr bwMode="auto">
          <a:xfrm>
            <a:off x="5922963" y="4751388"/>
            <a:ext cx="561975" cy="5619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625" y="15875"/>
            <a:ext cx="360363" cy="1050925"/>
          </a:xfrm>
          <a:prstGeom prst="rect">
            <a:avLst/>
          </a:prstGeom>
        </p:spPr>
        <p:txBody>
          <a:bodyPr vert="eaVert" lIns="0" tIns="0" rIns="0" bIns="0">
            <a:spAutoFit/>
          </a:bodyPr>
          <a:lstStyle/>
          <a:p>
            <a:pPr marL="12700" fontAlgn="auto">
              <a:lnSpc>
                <a:spcPts val="28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2000" b="1" spc="-5" dirty="0">
                <a:solidFill>
                  <a:srgbClr val="FFA428"/>
                </a:solidFill>
                <a:latin typeface="Arial Black"/>
                <a:ea typeface="+mn-ea"/>
                <a:cs typeface="Arial Black"/>
              </a:rPr>
              <a:t>生活聖言</a:t>
            </a:r>
            <a:endParaRPr sz="2000" dirty="0">
              <a:latin typeface="Arial Black"/>
              <a:ea typeface="+mn-ea"/>
              <a:cs typeface="Arial Black"/>
            </a:endParaRPr>
          </a:p>
        </p:txBody>
      </p:sp>
      <p:sp>
        <p:nvSpPr>
          <p:cNvPr id="7185" name="object 18"/>
          <p:cNvSpPr>
            <a:spLocks/>
          </p:cNvSpPr>
          <p:nvPr/>
        </p:nvSpPr>
        <p:spPr bwMode="auto">
          <a:xfrm>
            <a:off x="1711325" y="7804150"/>
            <a:ext cx="4483100" cy="296863"/>
          </a:xfrm>
          <a:custGeom>
            <a:avLst/>
            <a:gdLst/>
            <a:ahLst/>
            <a:cxnLst>
              <a:cxn ang="0">
                <a:pos x="4433608" y="0"/>
              </a:cxn>
              <a:cxn ang="0">
                <a:pos x="49504" y="0"/>
              </a:cxn>
              <a:cxn ang="0">
                <a:pos x="30234" y="3889"/>
              </a:cxn>
              <a:cxn ang="0">
                <a:pos x="14498" y="14498"/>
              </a:cxn>
              <a:cxn ang="0">
                <a:pos x="3889" y="30234"/>
              </a:cxn>
              <a:cxn ang="0">
                <a:pos x="0" y="49504"/>
              </a:cxn>
              <a:cxn ang="0">
                <a:pos x="0" y="247484"/>
              </a:cxn>
              <a:cxn ang="0">
                <a:pos x="3889" y="266755"/>
              </a:cxn>
              <a:cxn ang="0">
                <a:pos x="14498" y="282490"/>
              </a:cxn>
              <a:cxn ang="0">
                <a:pos x="30234" y="293099"/>
              </a:cxn>
              <a:cxn ang="0">
                <a:pos x="49504" y="296989"/>
              </a:cxn>
              <a:cxn ang="0">
                <a:pos x="4433608" y="296989"/>
              </a:cxn>
              <a:cxn ang="0">
                <a:pos x="4452871" y="293099"/>
              </a:cxn>
              <a:cxn ang="0">
                <a:pos x="4468602" y="282490"/>
              </a:cxn>
              <a:cxn ang="0">
                <a:pos x="4479210" y="266755"/>
              </a:cxn>
              <a:cxn ang="0">
                <a:pos x="4483100" y="247484"/>
              </a:cxn>
              <a:cxn ang="0">
                <a:pos x="4483100" y="49504"/>
              </a:cxn>
              <a:cxn ang="0">
                <a:pos x="4479210" y="30234"/>
              </a:cxn>
              <a:cxn ang="0">
                <a:pos x="4468602" y="14498"/>
              </a:cxn>
              <a:cxn ang="0">
                <a:pos x="4452871" y="3889"/>
              </a:cxn>
              <a:cxn ang="0">
                <a:pos x="4433608" y="0"/>
              </a:cxn>
            </a:cxnLst>
            <a:rect l="0" t="0" r="r" b="b"/>
            <a:pathLst>
              <a:path w="4483100" h="297179">
                <a:moveTo>
                  <a:pt x="4433608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8"/>
                </a:lnTo>
                <a:lnTo>
                  <a:pt x="3889" y="30234"/>
                </a:lnTo>
                <a:lnTo>
                  <a:pt x="0" y="49504"/>
                </a:lnTo>
                <a:lnTo>
                  <a:pt x="0" y="247484"/>
                </a:lnTo>
                <a:lnTo>
                  <a:pt x="3889" y="266755"/>
                </a:lnTo>
                <a:lnTo>
                  <a:pt x="14498" y="282490"/>
                </a:lnTo>
                <a:lnTo>
                  <a:pt x="30234" y="293099"/>
                </a:lnTo>
                <a:lnTo>
                  <a:pt x="49504" y="296989"/>
                </a:lnTo>
                <a:lnTo>
                  <a:pt x="4433608" y="296989"/>
                </a:lnTo>
                <a:lnTo>
                  <a:pt x="4452871" y="293099"/>
                </a:lnTo>
                <a:lnTo>
                  <a:pt x="4468602" y="282490"/>
                </a:lnTo>
                <a:lnTo>
                  <a:pt x="4479210" y="266755"/>
                </a:lnTo>
                <a:lnTo>
                  <a:pt x="4483100" y="247484"/>
                </a:lnTo>
                <a:lnTo>
                  <a:pt x="4483100" y="49504"/>
                </a:lnTo>
                <a:lnTo>
                  <a:pt x="4479210" y="30234"/>
                </a:lnTo>
                <a:lnTo>
                  <a:pt x="4468602" y="14498"/>
                </a:lnTo>
                <a:lnTo>
                  <a:pt x="4452871" y="3889"/>
                </a:lnTo>
                <a:lnTo>
                  <a:pt x="4433608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6" name="object 19"/>
          <p:cNvSpPr>
            <a:spLocks noChangeArrowheads="1"/>
          </p:cNvSpPr>
          <p:nvPr/>
        </p:nvSpPr>
        <p:spPr bwMode="auto">
          <a:xfrm>
            <a:off x="5913438" y="7513638"/>
            <a:ext cx="563562" cy="5619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87375" y="8305800"/>
            <a:ext cx="4670425" cy="8001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just"/>
            <a:r>
              <a:rPr lang="zh-TW" altLang="en-US" sz="1300">
                <a:latin typeface="Calibri" pitchFamily="34" charset="0"/>
                <a:cs typeface="Calibri" pitchFamily="34" charset="0"/>
              </a:rPr>
              <a:t>這份獨特的耶穌的情懷會在我們內不斷增長，如果我們懂得以接納的精神來面對困難及誤解：</a:t>
            </a:r>
            <a:r>
              <a:rPr lang="zh-TW" altLang="en-US" sz="1300" b="1" u="sng">
                <a:latin typeface="Calibri" pitchFamily="34" charset="0"/>
                <a:cs typeface="Calibri" pitchFamily="34" charset="0"/>
              </a:rPr>
              <a:t>我們都知道有時候並不容易，因為有時候我們會犯錯，犯相同的錯誤，但是我們的秘訣是：重新開始！</a:t>
            </a:r>
            <a:endParaRPr lang="en-US" sz="1300" b="1" u="sng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88" name="object 21"/>
          <p:cNvSpPr>
            <a:spLocks/>
          </p:cNvSpPr>
          <p:nvPr/>
        </p:nvSpPr>
        <p:spPr bwMode="auto">
          <a:xfrm>
            <a:off x="3452813" y="9236075"/>
            <a:ext cx="835025" cy="298450"/>
          </a:xfrm>
          <a:custGeom>
            <a:avLst/>
            <a:gdLst/>
            <a:ahLst/>
            <a:cxnLst>
              <a:cxn ang="0">
                <a:pos x="785075" y="0"/>
              </a:cxn>
              <a:cxn ang="0">
                <a:pos x="49504" y="0"/>
              </a:cxn>
              <a:cxn ang="0">
                <a:pos x="30234" y="3889"/>
              </a:cxn>
              <a:cxn ang="0">
                <a:pos x="14498" y="14498"/>
              </a:cxn>
              <a:cxn ang="0">
                <a:pos x="3889" y="30231"/>
              </a:cxn>
              <a:cxn ang="0">
                <a:pos x="0" y="49499"/>
              </a:cxn>
              <a:cxn ang="0">
                <a:pos x="0" y="247484"/>
              </a:cxn>
              <a:cxn ang="0">
                <a:pos x="3889" y="266752"/>
              </a:cxn>
              <a:cxn ang="0">
                <a:pos x="14498" y="282485"/>
              </a:cxn>
              <a:cxn ang="0">
                <a:pos x="30234" y="293093"/>
              </a:cxn>
              <a:cxn ang="0">
                <a:pos x="49504" y="296983"/>
              </a:cxn>
              <a:cxn ang="0">
                <a:pos x="785075" y="296983"/>
              </a:cxn>
              <a:cxn ang="0">
                <a:pos x="804339" y="293093"/>
              </a:cxn>
              <a:cxn ang="0">
                <a:pos x="820070" y="282485"/>
              </a:cxn>
              <a:cxn ang="0">
                <a:pos x="830678" y="266752"/>
              </a:cxn>
              <a:cxn ang="0">
                <a:pos x="834567" y="247484"/>
              </a:cxn>
              <a:cxn ang="0">
                <a:pos x="834567" y="49499"/>
              </a:cxn>
              <a:cxn ang="0">
                <a:pos x="830678" y="30231"/>
              </a:cxn>
              <a:cxn ang="0">
                <a:pos x="820070" y="14498"/>
              </a:cxn>
              <a:cxn ang="0">
                <a:pos x="804339" y="3889"/>
              </a:cxn>
              <a:cxn ang="0">
                <a:pos x="785075" y="0"/>
              </a:cxn>
            </a:cxnLst>
            <a:rect l="0" t="0" r="r" b="b"/>
            <a:pathLst>
              <a:path w="835025" h="297179">
                <a:moveTo>
                  <a:pt x="785075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8"/>
                </a:lnTo>
                <a:lnTo>
                  <a:pt x="3889" y="30231"/>
                </a:lnTo>
                <a:lnTo>
                  <a:pt x="0" y="49499"/>
                </a:lnTo>
                <a:lnTo>
                  <a:pt x="0" y="247484"/>
                </a:lnTo>
                <a:lnTo>
                  <a:pt x="3889" y="266752"/>
                </a:lnTo>
                <a:lnTo>
                  <a:pt x="14498" y="282485"/>
                </a:lnTo>
                <a:lnTo>
                  <a:pt x="30234" y="293093"/>
                </a:lnTo>
                <a:lnTo>
                  <a:pt x="49504" y="296983"/>
                </a:lnTo>
                <a:lnTo>
                  <a:pt x="785075" y="296983"/>
                </a:lnTo>
                <a:lnTo>
                  <a:pt x="804339" y="293093"/>
                </a:lnTo>
                <a:lnTo>
                  <a:pt x="820070" y="282485"/>
                </a:lnTo>
                <a:lnTo>
                  <a:pt x="830678" y="266752"/>
                </a:lnTo>
                <a:lnTo>
                  <a:pt x="834567" y="247484"/>
                </a:lnTo>
                <a:lnTo>
                  <a:pt x="834567" y="49499"/>
                </a:lnTo>
                <a:lnTo>
                  <a:pt x="830678" y="30231"/>
                </a:lnTo>
                <a:lnTo>
                  <a:pt x="820070" y="14498"/>
                </a:lnTo>
                <a:lnTo>
                  <a:pt x="804339" y="3889"/>
                </a:lnTo>
                <a:lnTo>
                  <a:pt x="78507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9" name="object 22"/>
          <p:cNvSpPr>
            <a:spLocks/>
          </p:cNvSpPr>
          <p:nvPr/>
        </p:nvSpPr>
        <p:spPr bwMode="auto">
          <a:xfrm>
            <a:off x="2566988" y="9236075"/>
            <a:ext cx="835025" cy="298450"/>
          </a:xfrm>
          <a:custGeom>
            <a:avLst/>
            <a:gdLst/>
            <a:ahLst/>
            <a:cxnLst>
              <a:cxn ang="0">
                <a:pos x="785075" y="0"/>
              </a:cxn>
              <a:cxn ang="0">
                <a:pos x="49504" y="0"/>
              </a:cxn>
              <a:cxn ang="0">
                <a:pos x="30234" y="3889"/>
              </a:cxn>
              <a:cxn ang="0">
                <a:pos x="14498" y="14498"/>
              </a:cxn>
              <a:cxn ang="0">
                <a:pos x="3889" y="30231"/>
              </a:cxn>
              <a:cxn ang="0">
                <a:pos x="0" y="49499"/>
              </a:cxn>
              <a:cxn ang="0">
                <a:pos x="0" y="247484"/>
              </a:cxn>
              <a:cxn ang="0">
                <a:pos x="3889" y="266752"/>
              </a:cxn>
              <a:cxn ang="0">
                <a:pos x="14498" y="282485"/>
              </a:cxn>
              <a:cxn ang="0">
                <a:pos x="30234" y="293093"/>
              </a:cxn>
              <a:cxn ang="0">
                <a:pos x="49504" y="296983"/>
              </a:cxn>
              <a:cxn ang="0">
                <a:pos x="785075" y="296983"/>
              </a:cxn>
              <a:cxn ang="0">
                <a:pos x="804346" y="293093"/>
              </a:cxn>
              <a:cxn ang="0">
                <a:pos x="820081" y="282485"/>
              </a:cxn>
              <a:cxn ang="0">
                <a:pos x="830690" y="266752"/>
              </a:cxn>
              <a:cxn ang="0">
                <a:pos x="834580" y="247484"/>
              </a:cxn>
              <a:cxn ang="0">
                <a:pos x="834580" y="49499"/>
              </a:cxn>
              <a:cxn ang="0">
                <a:pos x="830690" y="30231"/>
              </a:cxn>
              <a:cxn ang="0">
                <a:pos x="820081" y="14498"/>
              </a:cxn>
              <a:cxn ang="0">
                <a:pos x="804346" y="3889"/>
              </a:cxn>
              <a:cxn ang="0">
                <a:pos x="785075" y="0"/>
              </a:cxn>
            </a:cxnLst>
            <a:rect l="0" t="0" r="r" b="b"/>
            <a:pathLst>
              <a:path w="835025" h="297179">
                <a:moveTo>
                  <a:pt x="785075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8"/>
                </a:lnTo>
                <a:lnTo>
                  <a:pt x="3889" y="30231"/>
                </a:lnTo>
                <a:lnTo>
                  <a:pt x="0" y="49499"/>
                </a:lnTo>
                <a:lnTo>
                  <a:pt x="0" y="247484"/>
                </a:lnTo>
                <a:lnTo>
                  <a:pt x="3889" y="266752"/>
                </a:lnTo>
                <a:lnTo>
                  <a:pt x="14498" y="282485"/>
                </a:lnTo>
                <a:lnTo>
                  <a:pt x="30234" y="293093"/>
                </a:lnTo>
                <a:lnTo>
                  <a:pt x="49504" y="296983"/>
                </a:lnTo>
                <a:lnTo>
                  <a:pt x="785075" y="296983"/>
                </a:lnTo>
                <a:lnTo>
                  <a:pt x="804346" y="293093"/>
                </a:lnTo>
                <a:lnTo>
                  <a:pt x="820081" y="282485"/>
                </a:lnTo>
                <a:lnTo>
                  <a:pt x="830690" y="266752"/>
                </a:lnTo>
                <a:lnTo>
                  <a:pt x="834580" y="247484"/>
                </a:lnTo>
                <a:lnTo>
                  <a:pt x="834580" y="49499"/>
                </a:lnTo>
                <a:lnTo>
                  <a:pt x="830690" y="30231"/>
                </a:lnTo>
                <a:lnTo>
                  <a:pt x="820081" y="14498"/>
                </a:lnTo>
                <a:lnTo>
                  <a:pt x="804346" y="3889"/>
                </a:lnTo>
                <a:lnTo>
                  <a:pt x="78507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90" name="object 23"/>
          <p:cNvSpPr>
            <a:spLocks/>
          </p:cNvSpPr>
          <p:nvPr/>
        </p:nvSpPr>
        <p:spPr bwMode="auto">
          <a:xfrm>
            <a:off x="1700213" y="9236075"/>
            <a:ext cx="835025" cy="298450"/>
          </a:xfrm>
          <a:custGeom>
            <a:avLst/>
            <a:gdLst/>
            <a:ahLst/>
            <a:cxnLst>
              <a:cxn ang="0">
                <a:pos x="785075" y="0"/>
              </a:cxn>
              <a:cxn ang="0">
                <a:pos x="49504" y="0"/>
              </a:cxn>
              <a:cxn ang="0">
                <a:pos x="30234" y="3889"/>
              </a:cxn>
              <a:cxn ang="0">
                <a:pos x="14498" y="14498"/>
              </a:cxn>
              <a:cxn ang="0">
                <a:pos x="3889" y="30231"/>
              </a:cxn>
              <a:cxn ang="0">
                <a:pos x="0" y="49499"/>
              </a:cxn>
              <a:cxn ang="0">
                <a:pos x="0" y="247484"/>
              </a:cxn>
              <a:cxn ang="0">
                <a:pos x="3889" y="266752"/>
              </a:cxn>
              <a:cxn ang="0">
                <a:pos x="14498" y="282485"/>
              </a:cxn>
              <a:cxn ang="0">
                <a:pos x="30234" y="293093"/>
              </a:cxn>
              <a:cxn ang="0">
                <a:pos x="49504" y="296983"/>
              </a:cxn>
              <a:cxn ang="0">
                <a:pos x="785075" y="296983"/>
              </a:cxn>
              <a:cxn ang="0">
                <a:pos x="804346" y="293093"/>
              </a:cxn>
              <a:cxn ang="0">
                <a:pos x="820081" y="282485"/>
              </a:cxn>
              <a:cxn ang="0">
                <a:pos x="830690" y="266752"/>
              </a:cxn>
              <a:cxn ang="0">
                <a:pos x="834580" y="247484"/>
              </a:cxn>
              <a:cxn ang="0">
                <a:pos x="834580" y="49499"/>
              </a:cxn>
              <a:cxn ang="0">
                <a:pos x="830690" y="30231"/>
              </a:cxn>
              <a:cxn ang="0">
                <a:pos x="820081" y="14498"/>
              </a:cxn>
              <a:cxn ang="0">
                <a:pos x="804346" y="3889"/>
              </a:cxn>
              <a:cxn ang="0">
                <a:pos x="785075" y="0"/>
              </a:cxn>
            </a:cxnLst>
            <a:rect l="0" t="0" r="r" b="b"/>
            <a:pathLst>
              <a:path w="835025" h="297179">
                <a:moveTo>
                  <a:pt x="785075" y="0"/>
                </a:moveTo>
                <a:lnTo>
                  <a:pt x="49504" y="0"/>
                </a:lnTo>
                <a:lnTo>
                  <a:pt x="30234" y="3889"/>
                </a:lnTo>
                <a:lnTo>
                  <a:pt x="14498" y="14498"/>
                </a:lnTo>
                <a:lnTo>
                  <a:pt x="3889" y="30231"/>
                </a:lnTo>
                <a:lnTo>
                  <a:pt x="0" y="49499"/>
                </a:lnTo>
                <a:lnTo>
                  <a:pt x="0" y="247484"/>
                </a:lnTo>
                <a:lnTo>
                  <a:pt x="3889" y="266752"/>
                </a:lnTo>
                <a:lnTo>
                  <a:pt x="14498" y="282485"/>
                </a:lnTo>
                <a:lnTo>
                  <a:pt x="30234" y="293093"/>
                </a:lnTo>
                <a:lnTo>
                  <a:pt x="49504" y="296983"/>
                </a:lnTo>
                <a:lnTo>
                  <a:pt x="785075" y="296983"/>
                </a:lnTo>
                <a:lnTo>
                  <a:pt x="804346" y="293093"/>
                </a:lnTo>
                <a:lnTo>
                  <a:pt x="820081" y="282485"/>
                </a:lnTo>
                <a:lnTo>
                  <a:pt x="830690" y="266752"/>
                </a:lnTo>
                <a:lnTo>
                  <a:pt x="834580" y="247484"/>
                </a:lnTo>
                <a:lnTo>
                  <a:pt x="834580" y="49499"/>
                </a:lnTo>
                <a:lnTo>
                  <a:pt x="830690" y="30231"/>
                </a:lnTo>
                <a:lnTo>
                  <a:pt x="820081" y="14498"/>
                </a:lnTo>
                <a:lnTo>
                  <a:pt x="804346" y="3889"/>
                </a:lnTo>
                <a:lnTo>
                  <a:pt x="78507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91" name="object 24"/>
          <p:cNvSpPr>
            <a:spLocks/>
          </p:cNvSpPr>
          <p:nvPr/>
        </p:nvSpPr>
        <p:spPr bwMode="auto">
          <a:xfrm>
            <a:off x="812800" y="9236075"/>
            <a:ext cx="835025" cy="298450"/>
          </a:xfrm>
          <a:custGeom>
            <a:avLst/>
            <a:gdLst/>
            <a:ahLst/>
            <a:cxnLst>
              <a:cxn ang="0">
                <a:pos x="785068" y="0"/>
              </a:cxn>
              <a:cxn ang="0">
                <a:pos x="49498" y="0"/>
              </a:cxn>
              <a:cxn ang="0">
                <a:pos x="30231" y="3889"/>
              </a:cxn>
              <a:cxn ang="0">
                <a:pos x="14497" y="14498"/>
              </a:cxn>
              <a:cxn ang="0">
                <a:pos x="3889" y="30231"/>
              </a:cxn>
              <a:cxn ang="0">
                <a:pos x="0" y="49499"/>
              </a:cxn>
              <a:cxn ang="0">
                <a:pos x="0" y="247484"/>
              </a:cxn>
              <a:cxn ang="0">
                <a:pos x="3889" y="266752"/>
              </a:cxn>
              <a:cxn ang="0">
                <a:pos x="14497" y="282485"/>
              </a:cxn>
              <a:cxn ang="0">
                <a:pos x="30231" y="293093"/>
              </a:cxn>
              <a:cxn ang="0">
                <a:pos x="49498" y="296983"/>
              </a:cxn>
              <a:cxn ang="0">
                <a:pos x="785068" y="296983"/>
              </a:cxn>
              <a:cxn ang="0">
                <a:pos x="804338" y="293093"/>
              </a:cxn>
              <a:cxn ang="0">
                <a:pos x="820074" y="282485"/>
              </a:cxn>
              <a:cxn ang="0">
                <a:pos x="830682" y="266752"/>
              </a:cxn>
              <a:cxn ang="0">
                <a:pos x="834572" y="247484"/>
              </a:cxn>
              <a:cxn ang="0">
                <a:pos x="834572" y="49499"/>
              </a:cxn>
              <a:cxn ang="0">
                <a:pos x="830682" y="30231"/>
              </a:cxn>
              <a:cxn ang="0">
                <a:pos x="820074" y="14498"/>
              </a:cxn>
              <a:cxn ang="0">
                <a:pos x="804338" y="3889"/>
              </a:cxn>
              <a:cxn ang="0">
                <a:pos x="785068" y="0"/>
              </a:cxn>
            </a:cxnLst>
            <a:rect l="0" t="0" r="r" b="b"/>
            <a:pathLst>
              <a:path w="835025" h="297179">
                <a:moveTo>
                  <a:pt x="785068" y="0"/>
                </a:moveTo>
                <a:lnTo>
                  <a:pt x="49498" y="0"/>
                </a:lnTo>
                <a:lnTo>
                  <a:pt x="30231" y="3889"/>
                </a:lnTo>
                <a:lnTo>
                  <a:pt x="14497" y="14498"/>
                </a:lnTo>
                <a:lnTo>
                  <a:pt x="3889" y="30231"/>
                </a:lnTo>
                <a:lnTo>
                  <a:pt x="0" y="49499"/>
                </a:lnTo>
                <a:lnTo>
                  <a:pt x="0" y="247484"/>
                </a:lnTo>
                <a:lnTo>
                  <a:pt x="3889" y="266752"/>
                </a:lnTo>
                <a:lnTo>
                  <a:pt x="14497" y="282485"/>
                </a:lnTo>
                <a:lnTo>
                  <a:pt x="30231" y="293093"/>
                </a:lnTo>
                <a:lnTo>
                  <a:pt x="49498" y="296983"/>
                </a:lnTo>
                <a:lnTo>
                  <a:pt x="785068" y="296983"/>
                </a:lnTo>
                <a:lnTo>
                  <a:pt x="804338" y="293093"/>
                </a:lnTo>
                <a:lnTo>
                  <a:pt x="820074" y="282485"/>
                </a:lnTo>
                <a:lnTo>
                  <a:pt x="830682" y="266752"/>
                </a:lnTo>
                <a:lnTo>
                  <a:pt x="834572" y="247484"/>
                </a:lnTo>
                <a:lnTo>
                  <a:pt x="834572" y="49499"/>
                </a:lnTo>
                <a:lnTo>
                  <a:pt x="830682" y="30231"/>
                </a:lnTo>
                <a:lnTo>
                  <a:pt x="820074" y="14498"/>
                </a:lnTo>
                <a:lnTo>
                  <a:pt x="804338" y="3889"/>
                </a:lnTo>
                <a:lnTo>
                  <a:pt x="785068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92" name="object 25"/>
          <p:cNvSpPr>
            <a:spLocks noChangeArrowheads="1"/>
          </p:cNvSpPr>
          <p:nvPr/>
        </p:nvSpPr>
        <p:spPr bwMode="auto">
          <a:xfrm>
            <a:off x="358775" y="8940800"/>
            <a:ext cx="561975" cy="5635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06800" y="0"/>
            <a:ext cx="2928938" cy="9858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>
              <a:lnSpc>
                <a:spcPct val="150000"/>
              </a:lnSpc>
            </a:pPr>
            <a:r>
              <a:rPr lang="zh-TW" altLang="zh-TW" sz="1100"/>
              <a:t>聖保祿</a:t>
            </a:r>
            <a:r>
              <a:rPr lang="zh-CN" altLang="zh-TW" sz="1100">
                <a:ea typeface="宋体" pitchFamily="2" charset="-122"/>
              </a:rPr>
              <a:t>宗徒</a:t>
            </a:r>
            <a:r>
              <a:rPr lang="zh-TW" altLang="zh-TW" sz="1100"/>
              <a:t>因講道而被監禁。他在監獄裡寫信給斐理伯城的基督徒團體。</a:t>
            </a:r>
            <a:r>
              <a:rPr lang="zh-TW" altLang="en-US" sz="1100"/>
              <a:t>祂</a:t>
            </a:r>
            <a:r>
              <a:rPr lang="zh-TW" altLang="zh-TW" sz="1100"/>
              <a:t>在信中鼓勵他們繼續在個人和在團體中成長，並且提醒他們，耶穌是他們的榜樣，要向祂學習福音的生活方式。</a:t>
            </a:r>
            <a:endParaRPr lang="en-US" sz="1100"/>
          </a:p>
        </p:txBody>
      </p:sp>
      <p:sp>
        <p:nvSpPr>
          <p:cNvPr id="7194" name="文字方塊 26"/>
          <p:cNvSpPr txBox="1">
            <a:spLocks noChangeArrowheads="1"/>
          </p:cNvSpPr>
          <p:nvPr/>
        </p:nvSpPr>
        <p:spPr bwMode="auto">
          <a:xfrm>
            <a:off x="1373188" y="957263"/>
            <a:ext cx="36560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1600">
                <a:solidFill>
                  <a:schemeClr val="bg1"/>
                </a:solidFill>
                <a:latin typeface="Calibri" pitchFamily="34" charset="0"/>
              </a:rPr>
              <a:t>「培養耶穌的心意」步驟</a:t>
            </a:r>
          </a:p>
        </p:txBody>
      </p:sp>
      <p:sp>
        <p:nvSpPr>
          <p:cNvPr id="7195" name="文字方塊 27"/>
          <p:cNvSpPr txBox="1">
            <a:spLocks noChangeArrowheads="1"/>
          </p:cNvSpPr>
          <p:nvPr/>
        </p:nvSpPr>
        <p:spPr bwMode="auto">
          <a:xfrm>
            <a:off x="1677988" y="1330325"/>
            <a:ext cx="37322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zh-TW" sz="1400" b="1">
                <a:latin typeface="Calibri" pitchFamily="34" charset="0"/>
              </a:rPr>
              <a:t>我們必須首先在我們內，認識祂愛的臨在和寬恕的力量。</a:t>
            </a:r>
            <a:endParaRPr lang="zh-TW" altLang="en-US" sz="1400" b="1">
              <a:latin typeface="Calibri" pitchFamily="34" charset="0"/>
            </a:endParaRPr>
          </a:p>
        </p:txBody>
      </p:sp>
      <p:sp>
        <p:nvSpPr>
          <p:cNvPr id="7196" name="文字方塊 29"/>
          <p:cNvSpPr txBox="1">
            <a:spLocks noChangeArrowheads="1"/>
          </p:cNvSpPr>
          <p:nvPr/>
        </p:nvSpPr>
        <p:spPr bwMode="auto">
          <a:xfrm>
            <a:off x="2362200" y="1839913"/>
            <a:ext cx="2951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天 主 無 限 地 愛 著 我</a:t>
            </a:r>
          </a:p>
        </p:txBody>
      </p:sp>
      <p:sp>
        <p:nvSpPr>
          <p:cNvPr id="7197" name="文字方塊 30"/>
          <p:cNvSpPr txBox="1">
            <a:spLocks noChangeArrowheads="1"/>
          </p:cNvSpPr>
          <p:nvPr/>
        </p:nvSpPr>
        <p:spPr bwMode="auto">
          <a:xfrm>
            <a:off x="1828800" y="2209800"/>
            <a:ext cx="342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>
                <a:latin typeface="Calibri" pitchFamily="34" charset="0"/>
              </a:rPr>
              <a:t>每天保留</a:t>
            </a:r>
            <a:r>
              <a:rPr lang="en-US" altLang="zh-TW" sz="1200">
                <a:latin typeface="Calibri" pitchFamily="34" charset="0"/>
              </a:rPr>
              <a:t>3</a:t>
            </a:r>
            <a:r>
              <a:rPr lang="zh-TW" altLang="en-US" sz="1200">
                <a:latin typeface="Calibri" pitchFamily="34" charset="0"/>
              </a:rPr>
              <a:t>分鐘，靜下來好好聆聽祂的聲音。</a:t>
            </a:r>
          </a:p>
        </p:txBody>
      </p:sp>
      <p:sp>
        <p:nvSpPr>
          <p:cNvPr id="7198" name="文字方塊 31"/>
          <p:cNvSpPr txBox="1">
            <a:spLocks noChangeArrowheads="1"/>
          </p:cNvSpPr>
          <p:nvPr/>
        </p:nvSpPr>
        <p:spPr bwMode="auto">
          <a:xfrm>
            <a:off x="587375" y="2644775"/>
            <a:ext cx="474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zh-TW" sz="1200">
                <a:latin typeface="Calibri" pitchFamily="34" charset="0"/>
              </a:rPr>
              <a:t>讓我們以耶穌為榜樣，以祂的生活方式成為我們自己的生活方式</a:t>
            </a:r>
            <a:r>
              <a:rPr lang="zh-TW" altLang="en-US" sz="1200">
                <a:latin typeface="Calibri" pitchFamily="34" charset="0"/>
              </a:rPr>
              <a:t>。祂邀請我們</a:t>
            </a:r>
            <a:r>
              <a:rPr lang="zh-TW" altLang="en-US" sz="1600" u="sng">
                <a:latin typeface="Calibri" pitchFamily="34" charset="0"/>
              </a:rPr>
              <a:t>第一個去愛</a:t>
            </a:r>
            <a:r>
              <a:rPr lang="zh-TW" altLang="en-US" sz="1200">
                <a:latin typeface="Calibri" pitchFamily="34" charset="0"/>
              </a:rPr>
              <a:t>，這樣會令我體驗到一份完全奇妙的喜樂。</a:t>
            </a:r>
          </a:p>
        </p:txBody>
      </p:sp>
      <p:sp>
        <p:nvSpPr>
          <p:cNvPr id="7199" name="文字方塊 32"/>
          <p:cNvSpPr txBox="1">
            <a:spLocks noChangeArrowheads="1"/>
          </p:cNvSpPr>
          <p:nvPr/>
        </p:nvSpPr>
        <p:spPr bwMode="auto">
          <a:xfrm>
            <a:off x="1647825" y="3135313"/>
            <a:ext cx="3665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愛 促 使 我 們 第 一 個 去 愛</a:t>
            </a:r>
          </a:p>
        </p:txBody>
      </p:sp>
      <p:sp>
        <p:nvSpPr>
          <p:cNvPr id="7200" name="文字方塊 33"/>
          <p:cNvSpPr txBox="1">
            <a:spLocks noChangeArrowheads="1"/>
          </p:cNvSpPr>
          <p:nvPr/>
        </p:nvSpPr>
        <p:spPr bwMode="auto">
          <a:xfrm>
            <a:off x="1676400" y="47244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我 所 做 的 一 個 具 體 愛 的 行 動</a:t>
            </a:r>
          </a:p>
        </p:txBody>
      </p:sp>
      <p:sp>
        <p:nvSpPr>
          <p:cNvPr id="7201" name="文字方塊 34"/>
          <p:cNvSpPr txBox="1">
            <a:spLocks noChangeArrowheads="1"/>
          </p:cNvSpPr>
          <p:nvPr/>
        </p:nvSpPr>
        <p:spPr bwMode="auto">
          <a:xfrm>
            <a:off x="457200" y="5480050"/>
            <a:ext cx="5022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在 每 個 人 身 上 看 到 其 積 極 的 一 面</a:t>
            </a:r>
          </a:p>
        </p:txBody>
      </p:sp>
      <p:sp>
        <p:nvSpPr>
          <p:cNvPr id="7202" name="文字方塊 35"/>
          <p:cNvSpPr txBox="1">
            <a:spLocks noChangeArrowheads="1"/>
          </p:cNvSpPr>
          <p:nvPr/>
        </p:nvSpPr>
        <p:spPr bwMode="auto">
          <a:xfrm>
            <a:off x="2117725" y="7429500"/>
            <a:ext cx="49672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Calibri" pitchFamily="34" charset="0"/>
              </a:rPr>
              <a:t>有 創 意 的 愛  </a:t>
            </a:r>
            <a:r>
              <a:rPr lang="en-US" altLang="zh-TW" b="1">
                <a:solidFill>
                  <a:schemeClr val="bg1"/>
                </a:solidFill>
                <a:latin typeface="Calibri" pitchFamily="34" charset="0"/>
              </a:rPr>
              <a:t>/</a:t>
            </a:r>
            <a:r>
              <a:rPr lang="zh-TW" altLang="en-US" b="1">
                <a:solidFill>
                  <a:schemeClr val="bg1"/>
                </a:solidFill>
                <a:latin typeface="Calibri" pitchFamily="34" charset="0"/>
              </a:rPr>
              <a:t>  獻 出 自 己  的 才 能</a:t>
            </a:r>
          </a:p>
        </p:txBody>
      </p:sp>
      <p:sp>
        <p:nvSpPr>
          <p:cNvPr id="7203" name="文字方塊 36"/>
          <p:cNvSpPr txBox="1">
            <a:spLocks noChangeArrowheads="1"/>
          </p:cNvSpPr>
          <p:nvPr/>
        </p:nvSpPr>
        <p:spPr bwMode="auto">
          <a:xfrm>
            <a:off x="1566863" y="6858000"/>
            <a:ext cx="5214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>
                <a:solidFill>
                  <a:schemeClr val="bg1"/>
                </a:solidFill>
                <a:latin typeface="Calibri" pitchFamily="34" charset="0"/>
              </a:rPr>
              <a:t>我們要仿效耶穌的情懷：白白給予的愛情，這使我們有力量獻出自己或大或小的才能，為他人服務。在生活任何的環境中，如家庭、學校、朋友圈中、運動場上</a:t>
            </a:r>
            <a:r>
              <a:rPr lang="en-US" altLang="zh-TW" sz="1200">
                <a:solidFill>
                  <a:schemeClr val="bg1"/>
                </a:solidFill>
                <a:latin typeface="Calibri" pitchFamily="34" charset="0"/>
              </a:rPr>
              <a:t>……</a:t>
            </a:r>
            <a:r>
              <a:rPr lang="zh-TW" altLang="en-US" sz="1200">
                <a:solidFill>
                  <a:schemeClr val="bg1"/>
                </a:solidFill>
                <a:latin typeface="Calibri" pitchFamily="34" charset="0"/>
              </a:rPr>
              <a:t>與所有人建立良好的關係</a:t>
            </a:r>
          </a:p>
        </p:txBody>
      </p:sp>
      <p:sp>
        <p:nvSpPr>
          <p:cNvPr id="7204" name="文字方塊 37"/>
          <p:cNvSpPr txBox="1">
            <a:spLocks noChangeArrowheads="1"/>
          </p:cNvSpPr>
          <p:nvPr/>
        </p:nvSpPr>
        <p:spPr bwMode="auto">
          <a:xfrm>
            <a:off x="1373188" y="8915400"/>
            <a:ext cx="3503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latin typeface="Calibri" pitchFamily="34" charset="0"/>
              </a:rPr>
              <a:t>我 重 新 開 始 或 寬 恕 的 時 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430</Words>
  <Application>Microsoft Office PowerPoint</Application>
  <PresentationFormat>A4 紙張 (210x297 公釐)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宋体</vt:lpstr>
      <vt:lpstr>新細明體</vt:lpstr>
      <vt:lpstr>標楷體</vt:lpstr>
      <vt:lpstr>Arial</vt:lpstr>
      <vt:lpstr>Arial Black</vt:lpstr>
      <vt:lpstr>Calibri</vt:lpstr>
      <vt:lpstr>Office Theme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hp</dc:creator>
  <cp:lastModifiedBy>a403</cp:lastModifiedBy>
  <cp:revision>12</cp:revision>
  <cp:lastPrinted>2017-09-18T07:55:55Z</cp:lastPrinted>
  <dcterms:created xsi:type="dcterms:W3CDTF">2017-09-15T01:13:17Z</dcterms:created>
  <dcterms:modified xsi:type="dcterms:W3CDTF">2017-10-13T04:06:27Z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2017-09-15T00:00:00Z</vt:filetime>
  </property>
</Properties>
</file>