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100" autoAdjust="0"/>
  </p:normalViewPr>
  <p:slideViewPr>
    <p:cSldViewPr>
      <p:cViewPr>
        <p:scale>
          <a:sx n="100" d="100"/>
          <a:sy n="100" d="100"/>
        </p:scale>
        <p:origin x="-516" y="1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6C9D1-1423-438C-96E6-CFB9274EFB3A}" type="datetimeFigureOut">
              <a:rPr lang="zh-TW" altLang="en-US" smtClean="0"/>
              <a:pPr/>
              <a:t>2015/6/27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440F3-BD39-4A30-A331-F7D00DF0197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8022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440F3-BD39-4A30-A331-F7D00DF0197B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71450" y="0"/>
            <a:ext cx="5834062" cy="4760913"/>
          </a:xfrm>
          <a:custGeom>
            <a:avLst/>
            <a:gdLst/>
            <a:ahLst/>
            <a:cxnLst/>
            <a:rect l="l" t="t" r="r" b="b"/>
            <a:pathLst>
              <a:path w="5834062" h="4760913">
                <a:moveTo>
                  <a:pt x="5175123" y="0"/>
                </a:moveTo>
                <a:lnTo>
                  <a:pt x="658938" y="0"/>
                </a:lnTo>
                <a:lnTo>
                  <a:pt x="562817" y="121121"/>
                </a:lnTo>
                <a:lnTo>
                  <a:pt x="437038" y="307314"/>
                </a:lnTo>
                <a:lnTo>
                  <a:pt x="325593" y="503338"/>
                </a:lnTo>
                <a:lnTo>
                  <a:pt x="229234" y="708442"/>
                </a:lnTo>
                <a:lnTo>
                  <a:pt x="148712" y="921875"/>
                </a:lnTo>
                <a:lnTo>
                  <a:pt x="84776" y="1142886"/>
                </a:lnTo>
                <a:lnTo>
                  <a:pt x="38179" y="1370724"/>
                </a:lnTo>
                <a:lnTo>
                  <a:pt x="9669" y="1604640"/>
                </a:lnTo>
                <a:lnTo>
                  <a:pt x="0" y="1843882"/>
                </a:lnTo>
                <a:lnTo>
                  <a:pt x="9669" y="2083124"/>
                </a:lnTo>
                <a:lnTo>
                  <a:pt x="38179" y="2317040"/>
                </a:lnTo>
                <a:lnTo>
                  <a:pt x="84776" y="2544878"/>
                </a:lnTo>
                <a:lnTo>
                  <a:pt x="148712" y="2765889"/>
                </a:lnTo>
                <a:lnTo>
                  <a:pt x="229234" y="2979322"/>
                </a:lnTo>
                <a:lnTo>
                  <a:pt x="325593" y="3184426"/>
                </a:lnTo>
                <a:lnTo>
                  <a:pt x="437038" y="3380450"/>
                </a:lnTo>
                <a:lnTo>
                  <a:pt x="562817" y="3566643"/>
                </a:lnTo>
                <a:lnTo>
                  <a:pt x="702181" y="3742255"/>
                </a:lnTo>
                <a:lnTo>
                  <a:pt x="854378" y="3906535"/>
                </a:lnTo>
                <a:lnTo>
                  <a:pt x="1018658" y="4058732"/>
                </a:lnTo>
                <a:lnTo>
                  <a:pt x="1194270" y="4198095"/>
                </a:lnTo>
                <a:lnTo>
                  <a:pt x="1380463" y="4323875"/>
                </a:lnTo>
                <a:lnTo>
                  <a:pt x="1576487" y="4435320"/>
                </a:lnTo>
                <a:lnTo>
                  <a:pt x="1781591" y="4531678"/>
                </a:lnTo>
                <a:lnTo>
                  <a:pt x="1995023" y="4612201"/>
                </a:lnTo>
                <a:lnTo>
                  <a:pt x="2216034" y="4676137"/>
                </a:lnTo>
                <a:lnTo>
                  <a:pt x="2443873" y="4722734"/>
                </a:lnTo>
                <a:lnTo>
                  <a:pt x="2677789" y="4751243"/>
                </a:lnTo>
                <a:lnTo>
                  <a:pt x="2917031" y="4760913"/>
                </a:lnTo>
                <a:lnTo>
                  <a:pt x="3156273" y="4751243"/>
                </a:lnTo>
                <a:lnTo>
                  <a:pt x="3390188" y="4722734"/>
                </a:lnTo>
                <a:lnTo>
                  <a:pt x="3618027" y="4676137"/>
                </a:lnTo>
                <a:lnTo>
                  <a:pt x="3839038" y="4612201"/>
                </a:lnTo>
                <a:lnTo>
                  <a:pt x="4052471" y="4531678"/>
                </a:lnTo>
                <a:lnTo>
                  <a:pt x="4257575" y="4435320"/>
                </a:lnTo>
                <a:lnTo>
                  <a:pt x="4453598" y="4323875"/>
                </a:lnTo>
                <a:lnTo>
                  <a:pt x="4639792" y="4198095"/>
                </a:lnTo>
                <a:lnTo>
                  <a:pt x="4815403" y="4058732"/>
                </a:lnTo>
                <a:lnTo>
                  <a:pt x="4979683" y="3906535"/>
                </a:lnTo>
                <a:lnTo>
                  <a:pt x="5131880" y="3742255"/>
                </a:lnTo>
                <a:lnTo>
                  <a:pt x="5271244" y="3566643"/>
                </a:lnTo>
                <a:lnTo>
                  <a:pt x="5397024" y="3380450"/>
                </a:lnTo>
                <a:lnTo>
                  <a:pt x="5508468" y="3184426"/>
                </a:lnTo>
                <a:lnTo>
                  <a:pt x="5604827" y="2979322"/>
                </a:lnTo>
                <a:lnTo>
                  <a:pt x="5685350" y="2765889"/>
                </a:lnTo>
                <a:lnTo>
                  <a:pt x="5749285" y="2544878"/>
                </a:lnTo>
                <a:lnTo>
                  <a:pt x="5795883" y="2317040"/>
                </a:lnTo>
                <a:lnTo>
                  <a:pt x="5824392" y="2083124"/>
                </a:lnTo>
                <a:lnTo>
                  <a:pt x="5834062" y="1843882"/>
                </a:lnTo>
                <a:lnTo>
                  <a:pt x="5824392" y="1604640"/>
                </a:lnTo>
                <a:lnTo>
                  <a:pt x="5795883" y="1370724"/>
                </a:lnTo>
                <a:lnTo>
                  <a:pt x="5749285" y="1142886"/>
                </a:lnTo>
                <a:lnTo>
                  <a:pt x="5685350" y="921875"/>
                </a:lnTo>
                <a:lnTo>
                  <a:pt x="5604827" y="708442"/>
                </a:lnTo>
                <a:lnTo>
                  <a:pt x="5508468" y="503338"/>
                </a:lnTo>
                <a:lnTo>
                  <a:pt x="5397024" y="307314"/>
                </a:lnTo>
                <a:lnTo>
                  <a:pt x="5271244" y="121121"/>
                </a:lnTo>
                <a:lnTo>
                  <a:pt x="5175123" y="0"/>
                </a:lnTo>
                <a:close/>
              </a:path>
            </a:pathLst>
          </a:custGeom>
          <a:solidFill>
            <a:srgbClr val="9DC73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11224" y="0"/>
            <a:ext cx="5834063" cy="4032251"/>
          </a:xfrm>
          <a:custGeom>
            <a:avLst/>
            <a:gdLst/>
            <a:ahLst/>
            <a:cxnLst/>
            <a:rect l="l" t="t" r="r" b="b"/>
            <a:pathLst>
              <a:path w="5834063" h="4032251">
                <a:moveTo>
                  <a:pt x="5612457" y="0"/>
                </a:moveTo>
                <a:lnTo>
                  <a:pt x="221606" y="0"/>
                </a:lnTo>
                <a:lnTo>
                  <a:pt x="148712" y="193212"/>
                </a:lnTo>
                <a:lnTo>
                  <a:pt x="84776" y="414223"/>
                </a:lnTo>
                <a:lnTo>
                  <a:pt x="38179" y="642062"/>
                </a:lnTo>
                <a:lnTo>
                  <a:pt x="9669" y="875978"/>
                </a:lnTo>
                <a:lnTo>
                  <a:pt x="0" y="1115220"/>
                </a:lnTo>
                <a:lnTo>
                  <a:pt x="9669" y="1354461"/>
                </a:lnTo>
                <a:lnTo>
                  <a:pt x="38179" y="1588377"/>
                </a:lnTo>
                <a:lnTo>
                  <a:pt x="84776" y="1816216"/>
                </a:lnTo>
                <a:lnTo>
                  <a:pt x="148712" y="2037227"/>
                </a:lnTo>
                <a:lnTo>
                  <a:pt x="229234" y="2250660"/>
                </a:lnTo>
                <a:lnTo>
                  <a:pt x="325593" y="2455763"/>
                </a:lnTo>
                <a:lnTo>
                  <a:pt x="437038" y="2651787"/>
                </a:lnTo>
                <a:lnTo>
                  <a:pt x="562817" y="2837980"/>
                </a:lnTo>
                <a:lnTo>
                  <a:pt x="702181" y="3013592"/>
                </a:lnTo>
                <a:lnTo>
                  <a:pt x="854378" y="3177872"/>
                </a:lnTo>
                <a:lnTo>
                  <a:pt x="1018658" y="3330069"/>
                </a:lnTo>
                <a:lnTo>
                  <a:pt x="1194270" y="3469433"/>
                </a:lnTo>
                <a:lnTo>
                  <a:pt x="1380463" y="3595212"/>
                </a:lnTo>
                <a:lnTo>
                  <a:pt x="1576487" y="3706657"/>
                </a:lnTo>
                <a:lnTo>
                  <a:pt x="1781591" y="3803016"/>
                </a:lnTo>
                <a:lnTo>
                  <a:pt x="1995023" y="3883539"/>
                </a:lnTo>
                <a:lnTo>
                  <a:pt x="2216034" y="3947474"/>
                </a:lnTo>
                <a:lnTo>
                  <a:pt x="2443873" y="3994072"/>
                </a:lnTo>
                <a:lnTo>
                  <a:pt x="2677789" y="4022581"/>
                </a:lnTo>
                <a:lnTo>
                  <a:pt x="2917031" y="4032251"/>
                </a:lnTo>
                <a:lnTo>
                  <a:pt x="3156273" y="4022581"/>
                </a:lnTo>
                <a:lnTo>
                  <a:pt x="3390189" y="3994072"/>
                </a:lnTo>
                <a:lnTo>
                  <a:pt x="3618027" y="3947474"/>
                </a:lnTo>
                <a:lnTo>
                  <a:pt x="3839038" y="3883539"/>
                </a:lnTo>
                <a:lnTo>
                  <a:pt x="4052471" y="3803016"/>
                </a:lnTo>
                <a:lnTo>
                  <a:pt x="4257575" y="3706657"/>
                </a:lnTo>
                <a:lnTo>
                  <a:pt x="4453599" y="3595212"/>
                </a:lnTo>
                <a:lnTo>
                  <a:pt x="4639792" y="3469433"/>
                </a:lnTo>
                <a:lnTo>
                  <a:pt x="4815404" y="3330069"/>
                </a:lnTo>
                <a:lnTo>
                  <a:pt x="4979684" y="3177872"/>
                </a:lnTo>
                <a:lnTo>
                  <a:pt x="5131881" y="3013592"/>
                </a:lnTo>
                <a:lnTo>
                  <a:pt x="5271245" y="2837980"/>
                </a:lnTo>
                <a:lnTo>
                  <a:pt x="5397025" y="2651787"/>
                </a:lnTo>
                <a:lnTo>
                  <a:pt x="5508469" y="2455763"/>
                </a:lnTo>
                <a:lnTo>
                  <a:pt x="5604828" y="2250660"/>
                </a:lnTo>
                <a:lnTo>
                  <a:pt x="5685351" y="2037227"/>
                </a:lnTo>
                <a:lnTo>
                  <a:pt x="5749287" y="1816216"/>
                </a:lnTo>
                <a:lnTo>
                  <a:pt x="5795884" y="1588377"/>
                </a:lnTo>
                <a:lnTo>
                  <a:pt x="5824394" y="1354461"/>
                </a:lnTo>
                <a:lnTo>
                  <a:pt x="5834063" y="1115220"/>
                </a:lnTo>
                <a:lnTo>
                  <a:pt x="5824394" y="875978"/>
                </a:lnTo>
                <a:lnTo>
                  <a:pt x="5795884" y="642062"/>
                </a:lnTo>
                <a:lnTo>
                  <a:pt x="5749287" y="414223"/>
                </a:lnTo>
                <a:lnTo>
                  <a:pt x="5685351" y="193212"/>
                </a:lnTo>
                <a:lnTo>
                  <a:pt x="561245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155950" y="0"/>
            <a:ext cx="5834062" cy="5316538"/>
          </a:xfrm>
          <a:custGeom>
            <a:avLst/>
            <a:gdLst/>
            <a:ahLst/>
            <a:cxnLst/>
            <a:rect l="l" t="t" r="r" b="b"/>
            <a:pathLst>
              <a:path w="5834062" h="5316538">
                <a:moveTo>
                  <a:pt x="4572742" y="0"/>
                </a:moveTo>
                <a:lnTo>
                  <a:pt x="1261320" y="0"/>
                </a:lnTo>
                <a:lnTo>
                  <a:pt x="1194270" y="45294"/>
                </a:lnTo>
                <a:lnTo>
                  <a:pt x="1018658" y="184657"/>
                </a:lnTo>
                <a:lnTo>
                  <a:pt x="854378" y="336854"/>
                </a:lnTo>
                <a:lnTo>
                  <a:pt x="702181" y="501134"/>
                </a:lnTo>
                <a:lnTo>
                  <a:pt x="562817" y="676746"/>
                </a:lnTo>
                <a:lnTo>
                  <a:pt x="437038" y="862939"/>
                </a:lnTo>
                <a:lnTo>
                  <a:pt x="325593" y="1058963"/>
                </a:lnTo>
                <a:lnTo>
                  <a:pt x="229234" y="1264067"/>
                </a:lnTo>
                <a:lnTo>
                  <a:pt x="148712" y="1477500"/>
                </a:lnTo>
                <a:lnTo>
                  <a:pt x="84776" y="1698511"/>
                </a:lnTo>
                <a:lnTo>
                  <a:pt x="38179" y="1926349"/>
                </a:lnTo>
                <a:lnTo>
                  <a:pt x="9669" y="2160265"/>
                </a:lnTo>
                <a:lnTo>
                  <a:pt x="0" y="2399507"/>
                </a:lnTo>
                <a:lnTo>
                  <a:pt x="9669" y="2638749"/>
                </a:lnTo>
                <a:lnTo>
                  <a:pt x="38179" y="2872665"/>
                </a:lnTo>
                <a:lnTo>
                  <a:pt x="84776" y="3100503"/>
                </a:lnTo>
                <a:lnTo>
                  <a:pt x="148712" y="3321514"/>
                </a:lnTo>
                <a:lnTo>
                  <a:pt x="229234" y="3534947"/>
                </a:lnTo>
                <a:lnTo>
                  <a:pt x="325593" y="3740051"/>
                </a:lnTo>
                <a:lnTo>
                  <a:pt x="437038" y="3936075"/>
                </a:lnTo>
                <a:lnTo>
                  <a:pt x="562817" y="4122268"/>
                </a:lnTo>
                <a:lnTo>
                  <a:pt x="702181" y="4297880"/>
                </a:lnTo>
                <a:lnTo>
                  <a:pt x="854378" y="4462160"/>
                </a:lnTo>
                <a:lnTo>
                  <a:pt x="1018658" y="4614357"/>
                </a:lnTo>
                <a:lnTo>
                  <a:pt x="1194270" y="4753720"/>
                </a:lnTo>
                <a:lnTo>
                  <a:pt x="1380463" y="4879500"/>
                </a:lnTo>
                <a:lnTo>
                  <a:pt x="1576487" y="4990945"/>
                </a:lnTo>
                <a:lnTo>
                  <a:pt x="1781591" y="5087303"/>
                </a:lnTo>
                <a:lnTo>
                  <a:pt x="1995023" y="5167826"/>
                </a:lnTo>
                <a:lnTo>
                  <a:pt x="2216034" y="5231762"/>
                </a:lnTo>
                <a:lnTo>
                  <a:pt x="2443873" y="5278359"/>
                </a:lnTo>
                <a:lnTo>
                  <a:pt x="2677789" y="5306868"/>
                </a:lnTo>
                <a:lnTo>
                  <a:pt x="2917031" y="5316538"/>
                </a:lnTo>
                <a:lnTo>
                  <a:pt x="3156273" y="5306868"/>
                </a:lnTo>
                <a:lnTo>
                  <a:pt x="3390188" y="5278359"/>
                </a:lnTo>
                <a:lnTo>
                  <a:pt x="3618027" y="5231762"/>
                </a:lnTo>
                <a:lnTo>
                  <a:pt x="3839038" y="5167826"/>
                </a:lnTo>
                <a:lnTo>
                  <a:pt x="4052471" y="5087303"/>
                </a:lnTo>
                <a:lnTo>
                  <a:pt x="4257575" y="4990945"/>
                </a:lnTo>
                <a:lnTo>
                  <a:pt x="4453598" y="4879500"/>
                </a:lnTo>
                <a:lnTo>
                  <a:pt x="4639792" y="4753720"/>
                </a:lnTo>
                <a:lnTo>
                  <a:pt x="4815403" y="4614357"/>
                </a:lnTo>
                <a:lnTo>
                  <a:pt x="4979683" y="4462160"/>
                </a:lnTo>
                <a:lnTo>
                  <a:pt x="5131880" y="4297880"/>
                </a:lnTo>
                <a:lnTo>
                  <a:pt x="5271244" y="4122268"/>
                </a:lnTo>
                <a:lnTo>
                  <a:pt x="5397024" y="3936075"/>
                </a:lnTo>
                <a:lnTo>
                  <a:pt x="5508468" y="3740051"/>
                </a:lnTo>
                <a:lnTo>
                  <a:pt x="5604827" y="3534947"/>
                </a:lnTo>
                <a:lnTo>
                  <a:pt x="5685350" y="3321514"/>
                </a:lnTo>
                <a:lnTo>
                  <a:pt x="5749285" y="3100503"/>
                </a:lnTo>
                <a:lnTo>
                  <a:pt x="5795883" y="2872665"/>
                </a:lnTo>
                <a:lnTo>
                  <a:pt x="5824392" y="2638749"/>
                </a:lnTo>
                <a:lnTo>
                  <a:pt x="5834062" y="2399507"/>
                </a:lnTo>
                <a:lnTo>
                  <a:pt x="5824392" y="2160265"/>
                </a:lnTo>
                <a:lnTo>
                  <a:pt x="5795883" y="1926349"/>
                </a:lnTo>
                <a:lnTo>
                  <a:pt x="5749285" y="1698511"/>
                </a:lnTo>
                <a:lnTo>
                  <a:pt x="5685350" y="1477500"/>
                </a:lnTo>
                <a:lnTo>
                  <a:pt x="5604827" y="1264067"/>
                </a:lnTo>
                <a:lnTo>
                  <a:pt x="5508468" y="1058963"/>
                </a:lnTo>
                <a:lnTo>
                  <a:pt x="5397024" y="862939"/>
                </a:lnTo>
                <a:lnTo>
                  <a:pt x="5271244" y="676746"/>
                </a:lnTo>
                <a:lnTo>
                  <a:pt x="5131880" y="501134"/>
                </a:lnTo>
                <a:lnTo>
                  <a:pt x="4979683" y="336854"/>
                </a:lnTo>
                <a:lnTo>
                  <a:pt x="4815403" y="184657"/>
                </a:lnTo>
                <a:lnTo>
                  <a:pt x="4639792" y="45294"/>
                </a:lnTo>
                <a:lnTo>
                  <a:pt x="4572742" y="0"/>
                </a:lnTo>
                <a:close/>
              </a:path>
            </a:pathLst>
          </a:custGeom>
          <a:solidFill>
            <a:srgbClr val="76B74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589212" y="0"/>
            <a:ext cx="5834061" cy="4794251"/>
          </a:xfrm>
          <a:custGeom>
            <a:avLst/>
            <a:gdLst/>
            <a:ahLst/>
            <a:cxnLst/>
            <a:rect l="l" t="t" r="r" b="b"/>
            <a:pathLst>
              <a:path w="5834061" h="4794251">
                <a:moveTo>
                  <a:pt x="5148666" y="0"/>
                </a:moveTo>
                <a:lnTo>
                  <a:pt x="685395" y="0"/>
                </a:lnTo>
                <a:lnTo>
                  <a:pt x="562817" y="154459"/>
                </a:lnTo>
                <a:lnTo>
                  <a:pt x="437038" y="340652"/>
                </a:lnTo>
                <a:lnTo>
                  <a:pt x="325593" y="536676"/>
                </a:lnTo>
                <a:lnTo>
                  <a:pt x="229234" y="741779"/>
                </a:lnTo>
                <a:lnTo>
                  <a:pt x="148712" y="955212"/>
                </a:lnTo>
                <a:lnTo>
                  <a:pt x="84776" y="1176223"/>
                </a:lnTo>
                <a:lnTo>
                  <a:pt x="38179" y="1404062"/>
                </a:lnTo>
                <a:lnTo>
                  <a:pt x="9669" y="1637978"/>
                </a:lnTo>
                <a:lnTo>
                  <a:pt x="0" y="1877220"/>
                </a:lnTo>
                <a:lnTo>
                  <a:pt x="9669" y="2116461"/>
                </a:lnTo>
                <a:lnTo>
                  <a:pt x="38179" y="2350377"/>
                </a:lnTo>
                <a:lnTo>
                  <a:pt x="84776" y="2578216"/>
                </a:lnTo>
                <a:lnTo>
                  <a:pt x="148712" y="2799227"/>
                </a:lnTo>
                <a:lnTo>
                  <a:pt x="229234" y="3012660"/>
                </a:lnTo>
                <a:lnTo>
                  <a:pt x="325593" y="3217763"/>
                </a:lnTo>
                <a:lnTo>
                  <a:pt x="437038" y="3413787"/>
                </a:lnTo>
                <a:lnTo>
                  <a:pt x="562817" y="3599980"/>
                </a:lnTo>
                <a:lnTo>
                  <a:pt x="702181" y="3775592"/>
                </a:lnTo>
                <a:lnTo>
                  <a:pt x="854378" y="3939872"/>
                </a:lnTo>
                <a:lnTo>
                  <a:pt x="1018658" y="4092069"/>
                </a:lnTo>
                <a:lnTo>
                  <a:pt x="1194270" y="4231433"/>
                </a:lnTo>
                <a:lnTo>
                  <a:pt x="1380463" y="4357212"/>
                </a:lnTo>
                <a:lnTo>
                  <a:pt x="1576487" y="4468657"/>
                </a:lnTo>
                <a:lnTo>
                  <a:pt x="1781591" y="4565016"/>
                </a:lnTo>
                <a:lnTo>
                  <a:pt x="1995023" y="4645539"/>
                </a:lnTo>
                <a:lnTo>
                  <a:pt x="2216034" y="4709474"/>
                </a:lnTo>
                <a:lnTo>
                  <a:pt x="2443873" y="4756072"/>
                </a:lnTo>
                <a:lnTo>
                  <a:pt x="2677789" y="4784581"/>
                </a:lnTo>
                <a:lnTo>
                  <a:pt x="2917031" y="4794251"/>
                </a:lnTo>
                <a:lnTo>
                  <a:pt x="3156272" y="4784581"/>
                </a:lnTo>
                <a:lnTo>
                  <a:pt x="3390188" y="4756072"/>
                </a:lnTo>
                <a:lnTo>
                  <a:pt x="3618027" y="4709474"/>
                </a:lnTo>
                <a:lnTo>
                  <a:pt x="3839038" y="4645539"/>
                </a:lnTo>
                <a:lnTo>
                  <a:pt x="4052470" y="4565016"/>
                </a:lnTo>
                <a:lnTo>
                  <a:pt x="4257574" y="4468657"/>
                </a:lnTo>
                <a:lnTo>
                  <a:pt x="4453597" y="4357212"/>
                </a:lnTo>
                <a:lnTo>
                  <a:pt x="4639791" y="4231433"/>
                </a:lnTo>
                <a:lnTo>
                  <a:pt x="4815402" y="4092069"/>
                </a:lnTo>
                <a:lnTo>
                  <a:pt x="4979682" y="3939872"/>
                </a:lnTo>
                <a:lnTo>
                  <a:pt x="5131879" y="3775592"/>
                </a:lnTo>
                <a:lnTo>
                  <a:pt x="5271243" y="3599980"/>
                </a:lnTo>
                <a:lnTo>
                  <a:pt x="5397022" y="3413787"/>
                </a:lnTo>
                <a:lnTo>
                  <a:pt x="5508467" y="3217763"/>
                </a:lnTo>
                <a:lnTo>
                  <a:pt x="5604826" y="3012660"/>
                </a:lnTo>
                <a:lnTo>
                  <a:pt x="5685349" y="2799227"/>
                </a:lnTo>
                <a:lnTo>
                  <a:pt x="5749284" y="2578216"/>
                </a:lnTo>
                <a:lnTo>
                  <a:pt x="5795882" y="2350377"/>
                </a:lnTo>
                <a:lnTo>
                  <a:pt x="5824391" y="2116461"/>
                </a:lnTo>
                <a:lnTo>
                  <a:pt x="5834061" y="1877220"/>
                </a:lnTo>
                <a:lnTo>
                  <a:pt x="5824391" y="1637978"/>
                </a:lnTo>
                <a:lnTo>
                  <a:pt x="5795882" y="1404062"/>
                </a:lnTo>
                <a:lnTo>
                  <a:pt x="5749284" y="1176223"/>
                </a:lnTo>
                <a:lnTo>
                  <a:pt x="5685349" y="955212"/>
                </a:lnTo>
                <a:lnTo>
                  <a:pt x="5604826" y="741779"/>
                </a:lnTo>
                <a:lnTo>
                  <a:pt x="5508467" y="536676"/>
                </a:lnTo>
                <a:lnTo>
                  <a:pt x="5397022" y="340652"/>
                </a:lnTo>
                <a:lnTo>
                  <a:pt x="5271243" y="154459"/>
                </a:lnTo>
                <a:lnTo>
                  <a:pt x="5148666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3000375"/>
            <a:ext cx="9070973" cy="231616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005512" y="3295650"/>
            <a:ext cx="328611" cy="2873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34950" y="3427413"/>
            <a:ext cx="2170112" cy="325437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25425" y="3427413"/>
            <a:ext cx="8650286" cy="325437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6/27/2015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33265" y="361315"/>
            <a:ext cx="2597785" cy="5060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just">
              <a:lnSpc>
                <a:spcPts val="1300"/>
              </a:lnSpc>
            </a:pPr>
            <a:r>
              <a:rPr lang="zh-TW" altLang="en-US" sz="1200" spc="-10" dirty="0" smtClean="0">
                <a:latin typeface="標楷體" pitchFamily="65" charset="-120"/>
                <a:ea typeface="標楷體" pitchFamily="65" charset="-120"/>
                <a:cs typeface="Calibri"/>
              </a:rPr>
              <a:t>我不知道爸爸會有什麼反應，也不知道我會如何面對他，畢竟已經有六年我都沒有他的消息。</a:t>
            </a:r>
            <a:endParaRPr sz="120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33265" y="1012418"/>
            <a:ext cx="2930525" cy="6934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1000"/>
              </a:lnSpc>
            </a:pPr>
            <a:r>
              <a:rPr lang="zh-TW" altLang="en-US" sz="1200" dirty="0" smtClean="0">
                <a:latin typeface="標楷體" pitchFamily="65" charset="-120"/>
                <a:ea typeface="標楷體" pitchFamily="65" charset="-120"/>
                <a:cs typeface="Calibri"/>
              </a:rPr>
              <a:t>這是</a:t>
            </a:r>
            <a:r>
              <a:rPr lang="zh-TW" altLang="en-US" sz="1200" dirty="0">
                <a:latin typeface="標楷體" pitchFamily="65" charset="-120"/>
                <a:ea typeface="標楷體" pitchFamily="65" charset="-120"/>
                <a:cs typeface="Calibri"/>
              </a:rPr>
              <a:t>一</a:t>
            </a:r>
            <a:r>
              <a:rPr lang="zh-TW" altLang="en-US" sz="1200" dirty="0" smtClean="0">
                <a:latin typeface="標楷體" pitchFamily="65" charset="-120"/>
                <a:ea typeface="標楷體" pitchFamily="65" charset="-120"/>
                <a:cs typeface="Calibri"/>
              </a:rPr>
              <a:t>趟</a:t>
            </a:r>
            <a:r>
              <a:rPr lang="en-US" altLang="zh-TW" sz="1200" dirty="0" smtClean="0">
                <a:latin typeface="標楷體" pitchFamily="65" charset="-120"/>
                <a:ea typeface="標楷體" pitchFamily="65" charset="-120"/>
                <a:cs typeface="Calibri"/>
              </a:rPr>
              <a:t>900</a:t>
            </a:r>
            <a:r>
              <a:rPr lang="zh-TW" altLang="en-US" sz="1200" dirty="0" smtClean="0">
                <a:latin typeface="標楷體" pitchFamily="65" charset="-120"/>
                <a:ea typeface="標楷體" pitchFamily="65" charset="-120"/>
                <a:cs typeface="Calibri"/>
              </a:rPr>
              <a:t>公里的旅程。站在他的面前時，我說不出一句話，但是我的心不再怨恨，只是渴望愛他。</a:t>
            </a:r>
            <a:endParaRPr sz="120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33265" y="1859915"/>
            <a:ext cx="2510790" cy="3409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1300"/>
              </a:lnSpc>
            </a:pPr>
            <a:r>
              <a:rPr lang="zh-TW" altLang="en-US" sz="1200" b="1" spc="-10" dirty="0" smtClean="0">
                <a:latin typeface="標楷體" pitchFamily="65" charset="-120"/>
                <a:ea typeface="標楷體" pitchFamily="65" charset="-120"/>
                <a:cs typeface="Calibri"/>
              </a:rPr>
              <a:t>現在，我們兩人之間重新建造了一道橋樑，我也得到一份新的自由。</a:t>
            </a:r>
            <a:endParaRPr sz="120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88552" y="368934"/>
            <a:ext cx="1838325" cy="6508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309245">
              <a:lnSpc>
                <a:spcPts val="1200"/>
              </a:lnSpc>
            </a:pPr>
            <a:r>
              <a:rPr lang="zh-TW" altLang="en-US" sz="1200" b="1" spc="-10" dirty="0" smtClean="0">
                <a:latin typeface="標楷體" pitchFamily="65" charset="-120"/>
                <a:ea typeface="標楷體" pitchFamily="65" charset="-120"/>
                <a:cs typeface="Calibri"/>
              </a:rPr>
              <a:t>幾年前，爸爸離開了我們。</a:t>
            </a:r>
            <a:endParaRPr sz="1200" dirty="0">
              <a:latin typeface="標楷體" pitchFamily="65" charset="-120"/>
              <a:ea typeface="標楷體" pitchFamily="65" charset="-120"/>
              <a:cs typeface="Calibri"/>
            </a:endParaRPr>
          </a:p>
          <a:p>
            <a:pPr marL="12700" marR="12700">
              <a:lnSpc>
                <a:spcPts val="1300"/>
              </a:lnSpc>
              <a:spcBef>
                <a:spcPts val="20"/>
              </a:spcBef>
            </a:pPr>
            <a:r>
              <a:rPr lang="zh-TW" altLang="en-US" sz="1200" b="1" spc="-10" dirty="0" smtClean="0">
                <a:latin typeface="標楷體" pitchFamily="65" charset="-120"/>
                <a:ea typeface="標楷體" pitchFamily="65" charset="-120"/>
                <a:cs typeface="Calibri"/>
              </a:rPr>
              <a:t>媽媽和</a:t>
            </a:r>
            <a:r>
              <a:rPr lang="zh-TW" altLang="en-US" sz="1200" b="1" spc="-1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Calibri"/>
              </a:rPr>
              <a:t>姊姊</a:t>
            </a:r>
            <a:r>
              <a:rPr lang="zh-TW" altLang="en-US" sz="1200" b="1" spc="-10" dirty="0" smtClean="0">
                <a:latin typeface="標楷體" pitchFamily="65" charset="-120"/>
                <a:ea typeface="標楷體" pitchFamily="65" charset="-120"/>
                <a:cs typeface="Calibri"/>
              </a:rPr>
              <a:t>不想再聽到有關他的事。</a:t>
            </a:r>
            <a:endParaRPr sz="120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88552" y="1170305"/>
            <a:ext cx="1795780" cy="15246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320040">
              <a:lnSpc>
                <a:spcPts val="1200"/>
              </a:lnSpc>
            </a:pPr>
            <a:r>
              <a:rPr lang="zh-TW" altLang="en-US" sz="1200" b="1" spc="-10" dirty="0" smtClean="0">
                <a:latin typeface="標楷體" pitchFamily="65" charset="-120"/>
                <a:ea typeface="標楷體" pitchFamily="65" charset="-120"/>
                <a:cs typeface="Calibri"/>
              </a:rPr>
              <a:t>這情況令我很痛苦。與其他「合一青少年」的愛成為我最好的支持。</a:t>
            </a:r>
            <a:endParaRPr sz="1200" dirty="0">
              <a:latin typeface="標楷體" pitchFamily="65" charset="-120"/>
              <a:ea typeface="標楷體" pitchFamily="65" charset="-120"/>
              <a:cs typeface="Calibri"/>
            </a:endParaRPr>
          </a:p>
          <a:p>
            <a:pPr marL="12700" marR="12700">
              <a:lnSpc>
                <a:spcPct val="89000"/>
              </a:lnSpc>
              <a:spcBef>
                <a:spcPts val="5"/>
              </a:spcBef>
            </a:pPr>
            <a:r>
              <a:rPr lang="zh-TW" altLang="en-US" sz="1200" b="1" spc="-10" dirty="0" smtClean="0">
                <a:latin typeface="標楷體" pitchFamily="65" charset="-120"/>
                <a:ea typeface="標楷體" pitchFamily="65" charset="-120"/>
                <a:cs typeface="Calibri"/>
              </a:rPr>
              <a:t>慢慢地，我有了一個念頭：重新去見爸爸。跟其他青少年討論的過程中，我獲得力量，找到重新聯絡爸爸的方式。</a:t>
            </a:r>
            <a:endParaRPr sz="120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9550" y="187326"/>
            <a:ext cx="1981200" cy="1981198"/>
          </a:xfrm>
          <a:custGeom>
            <a:avLst/>
            <a:gdLst/>
            <a:ahLst/>
            <a:cxnLst/>
            <a:rect l="l" t="t" r="r" b="b"/>
            <a:pathLst>
              <a:path w="1981200" h="1981198">
                <a:moveTo>
                  <a:pt x="990599" y="0"/>
                </a:moveTo>
                <a:lnTo>
                  <a:pt x="909355" y="3283"/>
                </a:lnTo>
                <a:lnTo>
                  <a:pt x="829919" y="12965"/>
                </a:lnTo>
                <a:lnTo>
                  <a:pt x="752547" y="28789"/>
                </a:lnTo>
                <a:lnTo>
                  <a:pt x="677493" y="50501"/>
                </a:lnTo>
                <a:lnTo>
                  <a:pt x="605013" y="77846"/>
                </a:lnTo>
                <a:lnTo>
                  <a:pt x="535362" y="110568"/>
                </a:lnTo>
                <a:lnTo>
                  <a:pt x="468794" y="148414"/>
                </a:lnTo>
                <a:lnTo>
                  <a:pt x="405564" y="191128"/>
                </a:lnTo>
                <a:lnTo>
                  <a:pt x="345928" y="238454"/>
                </a:lnTo>
                <a:lnTo>
                  <a:pt x="290139" y="290139"/>
                </a:lnTo>
                <a:lnTo>
                  <a:pt x="238455" y="345927"/>
                </a:lnTo>
                <a:lnTo>
                  <a:pt x="191128" y="405564"/>
                </a:lnTo>
                <a:lnTo>
                  <a:pt x="148414" y="468793"/>
                </a:lnTo>
                <a:lnTo>
                  <a:pt x="110568" y="535361"/>
                </a:lnTo>
                <a:lnTo>
                  <a:pt x="77846" y="605013"/>
                </a:lnTo>
                <a:lnTo>
                  <a:pt x="50501" y="677493"/>
                </a:lnTo>
                <a:lnTo>
                  <a:pt x="28789" y="752546"/>
                </a:lnTo>
                <a:lnTo>
                  <a:pt x="12965" y="829919"/>
                </a:lnTo>
                <a:lnTo>
                  <a:pt x="3283" y="909355"/>
                </a:lnTo>
                <a:lnTo>
                  <a:pt x="0" y="990600"/>
                </a:lnTo>
                <a:lnTo>
                  <a:pt x="3283" y="1071844"/>
                </a:lnTo>
                <a:lnTo>
                  <a:pt x="12965" y="1151280"/>
                </a:lnTo>
                <a:lnTo>
                  <a:pt x="28789" y="1228652"/>
                </a:lnTo>
                <a:lnTo>
                  <a:pt x="50501" y="1303705"/>
                </a:lnTo>
                <a:lnTo>
                  <a:pt x="77846" y="1376185"/>
                </a:lnTo>
                <a:lnTo>
                  <a:pt x="110568" y="1445836"/>
                </a:lnTo>
                <a:lnTo>
                  <a:pt x="148414" y="1512404"/>
                </a:lnTo>
                <a:lnTo>
                  <a:pt x="191128" y="1575634"/>
                </a:lnTo>
                <a:lnTo>
                  <a:pt x="238455" y="1635270"/>
                </a:lnTo>
                <a:lnTo>
                  <a:pt x="290139" y="1691058"/>
                </a:lnTo>
                <a:lnTo>
                  <a:pt x="345928" y="1742743"/>
                </a:lnTo>
                <a:lnTo>
                  <a:pt x="405564" y="1790070"/>
                </a:lnTo>
                <a:lnTo>
                  <a:pt x="468794" y="1832784"/>
                </a:lnTo>
                <a:lnTo>
                  <a:pt x="535362" y="1870629"/>
                </a:lnTo>
                <a:lnTo>
                  <a:pt x="605013" y="1903352"/>
                </a:lnTo>
                <a:lnTo>
                  <a:pt x="677493" y="1930697"/>
                </a:lnTo>
                <a:lnTo>
                  <a:pt x="752547" y="1952409"/>
                </a:lnTo>
                <a:lnTo>
                  <a:pt x="829919" y="1968233"/>
                </a:lnTo>
                <a:lnTo>
                  <a:pt x="909355" y="1977914"/>
                </a:lnTo>
                <a:lnTo>
                  <a:pt x="990599" y="1981198"/>
                </a:lnTo>
                <a:lnTo>
                  <a:pt x="1071844" y="1977914"/>
                </a:lnTo>
                <a:lnTo>
                  <a:pt x="1151280" y="1968233"/>
                </a:lnTo>
                <a:lnTo>
                  <a:pt x="1228652" y="1952409"/>
                </a:lnTo>
                <a:lnTo>
                  <a:pt x="1303706" y="1930697"/>
                </a:lnTo>
                <a:lnTo>
                  <a:pt x="1376186" y="1903352"/>
                </a:lnTo>
                <a:lnTo>
                  <a:pt x="1445837" y="1870629"/>
                </a:lnTo>
                <a:lnTo>
                  <a:pt x="1512405" y="1832784"/>
                </a:lnTo>
                <a:lnTo>
                  <a:pt x="1575635" y="1790070"/>
                </a:lnTo>
                <a:lnTo>
                  <a:pt x="1635271" y="1742743"/>
                </a:lnTo>
                <a:lnTo>
                  <a:pt x="1691059" y="1691058"/>
                </a:lnTo>
                <a:lnTo>
                  <a:pt x="1742744" y="1635270"/>
                </a:lnTo>
                <a:lnTo>
                  <a:pt x="1790071" y="1575634"/>
                </a:lnTo>
                <a:lnTo>
                  <a:pt x="1832785" y="1512404"/>
                </a:lnTo>
                <a:lnTo>
                  <a:pt x="1870630" y="1445836"/>
                </a:lnTo>
                <a:lnTo>
                  <a:pt x="1903353" y="1376185"/>
                </a:lnTo>
                <a:lnTo>
                  <a:pt x="1930698" y="1303705"/>
                </a:lnTo>
                <a:lnTo>
                  <a:pt x="1952410" y="1228652"/>
                </a:lnTo>
                <a:lnTo>
                  <a:pt x="1968234" y="1151280"/>
                </a:lnTo>
                <a:lnTo>
                  <a:pt x="1977916" y="1071844"/>
                </a:lnTo>
                <a:lnTo>
                  <a:pt x="1981200" y="990600"/>
                </a:lnTo>
                <a:lnTo>
                  <a:pt x="1977916" y="909355"/>
                </a:lnTo>
                <a:lnTo>
                  <a:pt x="1968234" y="829919"/>
                </a:lnTo>
                <a:lnTo>
                  <a:pt x="1952410" y="752546"/>
                </a:lnTo>
                <a:lnTo>
                  <a:pt x="1930698" y="677493"/>
                </a:lnTo>
                <a:lnTo>
                  <a:pt x="1903353" y="605013"/>
                </a:lnTo>
                <a:lnTo>
                  <a:pt x="1870630" y="535361"/>
                </a:lnTo>
                <a:lnTo>
                  <a:pt x="1832785" y="468793"/>
                </a:lnTo>
                <a:lnTo>
                  <a:pt x="1790071" y="405564"/>
                </a:lnTo>
                <a:lnTo>
                  <a:pt x="1742744" y="345927"/>
                </a:lnTo>
                <a:lnTo>
                  <a:pt x="1691059" y="290139"/>
                </a:lnTo>
                <a:lnTo>
                  <a:pt x="1635271" y="238454"/>
                </a:lnTo>
                <a:lnTo>
                  <a:pt x="1575635" y="191128"/>
                </a:lnTo>
                <a:lnTo>
                  <a:pt x="1512405" y="148414"/>
                </a:lnTo>
                <a:lnTo>
                  <a:pt x="1445837" y="110568"/>
                </a:lnTo>
                <a:lnTo>
                  <a:pt x="1376186" y="77846"/>
                </a:lnTo>
                <a:lnTo>
                  <a:pt x="1303706" y="50501"/>
                </a:lnTo>
                <a:lnTo>
                  <a:pt x="1228652" y="28789"/>
                </a:lnTo>
                <a:lnTo>
                  <a:pt x="1151280" y="12965"/>
                </a:lnTo>
                <a:lnTo>
                  <a:pt x="1071844" y="3283"/>
                </a:lnTo>
                <a:lnTo>
                  <a:pt x="990599" y="0"/>
                </a:lnTo>
                <a:close/>
              </a:path>
            </a:pathLst>
          </a:custGeom>
          <a:solidFill>
            <a:srgbClr val="BC227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39102" y="596583"/>
            <a:ext cx="1618298" cy="153701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1500" b="1" spc="-15" dirty="0" smtClean="0">
                <a:solidFill>
                  <a:srgbClr val="FFFFFF"/>
                </a:solidFill>
                <a:latin typeface="+mn-ea"/>
                <a:cs typeface="Calibri"/>
              </a:rPr>
              <a:t>我們是這樣生活的</a:t>
            </a:r>
            <a:r>
              <a:rPr lang="en-US" altLang="zh-TW" sz="1500" b="1" spc="-15" dirty="0" smtClean="0">
                <a:solidFill>
                  <a:srgbClr val="FFFFFF"/>
                </a:solidFill>
                <a:latin typeface="+mn-ea"/>
                <a:cs typeface="Calibri"/>
              </a:rPr>
              <a:t>……</a:t>
            </a:r>
          </a:p>
          <a:p>
            <a:pPr marL="12700">
              <a:lnSpc>
                <a:spcPct val="100000"/>
              </a:lnSpc>
            </a:pPr>
            <a:r>
              <a:rPr lang="zh-TW" altLang="en-US" sz="1500" dirty="0" smtClean="0">
                <a:solidFill>
                  <a:srgbClr val="FFFFFF"/>
                </a:solidFill>
                <a:latin typeface="+mn-ea"/>
                <a:cs typeface="Arial"/>
              </a:rPr>
              <a:t>重新建造了一道橋樑</a:t>
            </a:r>
            <a:endParaRPr lang="en-US" altLang="zh-TW" sz="1500" dirty="0" smtClean="0">
              <a:solidFill>
                <a:srgbClr val="FFFFFF"/>
              </a:solidFill>
              <a:latin typeface="+mn-ea"/>
              <a:cs typeface="Arial"/>
            </a:endParaRPr>
          </a:p>
          <a:p>
            <a:pPr marL="12700" marR="229235">
              <a:lnSpc>
                <a:spcPts val="1000"/>
              </a:lnSpc>
              <a:spcBef>
                <a:spcPts val="470"/>
              </a:spcBef>
            </a:pPr>
            <a:r>
              <a:rPr lang="zh-TW" altLang="en-US" sz="1100" b="1" dirty="0" smtClean="0">
                <a:solidFill>
                  <a:srgbClr val="FFFFFF"/>
                </a:solidFill>
                <a:latin typeface="+mn-ea"/>
                <a:cs typeface="Calibri"/>
              </a:rPr>
              <a:t>             阿根廷  </a:t>
            </a:r>
            <a:r>
              <a:rPr lang="en-US" altLang="zh-TW" sz="1100" b="1" dirty="0" smtClean="0">
                <a:solidFill>
                  <a:srgbClr val="FFFFFF"/>
                </a:solidFill>
                <a:latin typeface="+mn-ea"/>
                <a:cs typeface="Calibri"/>
              </a:rPr>
              <a:t>-</a:t>
            </a:r>
            <a:r>
              <a:rPr lang="zh-TW" altLang="en-US" sz="1100" b="1" dirty="0" smtClean="0">
                <a:solidFill>
                  <a:srgbClr val="FFFFFF"/>
                </a:solidFill>
                <a:latin typeface="+mn-ea"/>
                <a:cs typeface="Calibri"/>
              </a:rPr>
              <a:t> </a:t>
            </a:r>
            <a:endParaRPr lang="en-US" altLang="zh-TW" sz="1100" b="1" dirty="0" smtClean="0">
              <a:solidFill>
                <a:srgbClr val="FFFFFF"/>
              </a:solidFill>
              <a:latin typeface="+mn-ea"/>
              <a:cs typeface="Calibri"/>
            </a:endParaRPr>
          </a:p>
          <a:p>
            <a:pPr marL="12700" marR="229235">
              <a:lnSpc>
                <a:spcPts val="1000"/>
              </a:lnSpc>
              <a:spcBef>
                <a:spcPts val="470"/>
              </a:spcBef>
            </a:pPr>
            <a:r>
              <a:rPr lang="zh-TW" altLang="en-US" sz="1100" b="1" dirty="0">
                <a:solidFill>
                  <a:srgbClr val="FFFFFF"/>
                </a:solidFill>
                <a:latin typeface="+mn-ea"/>
                <a:cs typeface="Calibri"/>
              </a:rPr>
              <a:t> </a:t>
            </a:r>
            <a:r>
              <a:rPr lang="zh-TW" altLang="en-US" sz="1100" b="1" dirty="0" smtClean="0">
                <a:solidFill>
                  <a:srgbClr val="FFFFFF"/>
                </a:solidFill>
                <a:latin typeface="+mn-ea"/>
                <a:cs typeface="Calibri"/>
              </a:rPr>
              <a:t>       </a:t>
            </a:r>
            <a:r>
              <a:rPr sz="1100" b="1" dirty="0" smtClean="0">
                <a:solidFill>
                  <a:srgbClr val="FFFFFF"/>
                </a:solidFill>
                <a:latin typeface="+mn-ea"/>
                <a:cs typeface="Calibri"/>
              </a:rPr>
              <a:t>J</a:t>
            </a:r>
            <a:r>
              <a:rPr sz="1100" b="1" spc="-10" dirty="0" smtClean="0">
                <a:solidFill>
                  <a:srgbClr val="FFFFFF"/>
                </a:solidFill>
                <a:latin typeface="+mn-ea"/>
                <a:cs typeface="Calibri"/>
              </a:rPr>
              <a:t>UAN PABLO</a:t>
            </a:r>
            <a:r>
              <a:rPr sz="1100" b="1" i="1" spc="-10" dirty="0" smtClean="0">
                <a:solidFill>
                  <a:srgbClr val="FFFFFF"/>
                </a:solidFill>
                <a:latin typeface="+mn-ea"/>
                <a:cs typeface="Calibri"/>
              </a:rPr>
              <a:t> </a:t>
            </a:r>
            <a:endParaRPr sz="1100" dirty="0">
              <a:latin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06662" y="3448050"/>
            <a:ext cx="1989138" cy="1819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17195">
              <a:lnSpc>
                <a:spcPct val="100000"/>
              </a:lnSpc>
            </a:pPr>
            <a:r>
              <a:rPr lang="zh-TW" altLang="en-US" sz="1100" spc="-10" dirty="0" smtClean="0">
                <a:solidFill>
                  <a:srgbClr val="7F7F7F"/>
                </a:solidFill>
                <a:latin typeface="標楷體" pitchFamily="65" charset="-120"/>
                <a:ea typeface="標楷體" pitchFamily="65" charset="-120"/>
                <a:cs typeface="Calibri"/>
              </a:rPr>
              <a:t>生活聖言</a:t>
            </a:r>
            <a:r>
              <a:rPr sz="1100" spc="-10" dirty="0" smtClean="0">
                <a:solidFill>
                  <a:srgbClr val="7F7F7F"/>
                </a:solidFill>
                <a:latin typeface="標楷體" pitchFamily="65" charset="-120"/>
                <a:ea typeface="標楷體" pitchFamily="65" charset="-120"/>
                <a:cs typeface="Calibri"/>
              </a:rPr>
              <a:t>| </a:t>
            </a:r>
            <a:r>
              <a:rPr sz="1100" b="1" spc="-15" dirty="0" smtClean="0">
                <a:solidFill>
                  <a:srgbClr val="AC0067"/>
                </a:solidFill>
                <a:latin typeface="標楷體" pitchFamily="65" charset="-120"/>
                <a:ea typeface="標楷體" pitchFamily="65" charset="-120"/>
                <a:cs typeface="Calibri"/>
              </a:rPr>
              <a:t>07</a:t>
            </a:r>
            <a:endParaRPr sz="1100" dirty="0">
              <a:latin typeface="標楷體" pitchFamily="65" charset="-120"/>
              <a:ea typeface="標楷體" pitchFamily="65" charset="-120"/>
              <a:cs typeface="Calibri"/>
            </a:endParaRPr>
          </a:p>
          <a:p>
            <a:pPr marL="12700" marR="664210">
              <a:lnSpc>
                <a:spcPct val="87900"/>
              </a:lnSpc>
            </a:pPr>
            <a:endParaRPr lang="en-US" sz="600" b="1" spc="-15" dirty="0">
              <a:solidFill>
                <a:srgbClr val="AC0067"/>
              </a:solidFill>
              <a:latin typeface="標楷體" pitchFamily="65" charset="-120"/>
              <a:ea typeface="標楷體" pitchFamily="65" charset="-120"/>
              <a:cs typeface="Calibri"/>
            </a:endParaRPr>
          </a:p>
          <a:p>
            <a:pPr marL="12700" marR="664210" defTabSz="1971675">
              <a:lnSpc>
                <a:spcPct val="87900"/>
              </a:lnSpc>
            </a:pPr>
            <a:r>
              <a:rPr lang="zh-TW" altLang="en-US" sz="1100" b="1" spc="-15" dirty="0" smtClean="0">
                <a:solidFill>
                  <a:srgbClr val="AC0067"/>
                </a:solidFill>
                <a:latin typeface="標楷體" pitchFamily="65" charset="-120"/>
                <a:ea typeface="標楷體" pitchFamily="65" charset="-120"/>
                <a:cs typeface="Calibri"/>
              </a:rPr>
              <a:t>「然而，你們放心，我已戰勝了世界。</a:t>
            </a:r>
            <a:r>
              <a:rPr lang="zh-TW" altLang="en-US" sz="1100" b="1" spc="-15" dirty="0">
                <a:solidFill>
                  <a:srgbClr val="AC0067"/>
                </a:solidFill>
                <a:latin typeface="標楷體" pitchFamily="65" charset="-120"/>
                <a:ea typeface="標楷體" pitchFamily="65" charset="-120"/>
                <a:cs typeface="Calibri"/>
              </a:rPr>
              <a:t>」</a:t>
            </a:r>
            <a:r>
              <a:rPr lang="en-US" altLang="zh-TW" sz="900" b="1" dirty="0" smtClean="0">
                <a:latin typeface="標楷體" pitchFamily="65" charset="-120"/>
                <a:ea typeface="標楷體" pitchFamily="65" charset="-120"/>
                <a:cs typeface="Calibri"/>
              </a:rPr>
              <a:t>(</a:t>
            </a:r>
            <a:r>
              <a:rPr lang="zh-TW" altLang="en-US" sz="900" spc="0" dirty="0" smtClean="0">
                <a:latin typeface="標楷體" pitchFamily="65" charset="-120"/>
                <a:ea typeface="標楷體" pitchFamily="65" charset="-120"/>
                <a:cs typeface="Calibri"/>
              </a:rPr>
              <a:t>若</a:t>
            </a:r>
            <a:r>
              <a:rPr sz="900" i="1" spc="-5" dirty="0" smtClean="0">
                <a:latin typeface="標楷體" pitchFamily="65" charset="-120"/>
                <a:ea typeface="標楷體" pitchFamily="65" charset="-120"/>
                <a:cs typeface="Calibri"/>
              </a:rPr>
              <a:t> </a:t>
            </a:r>
            <a:r>
              <a:rPr sz="900" spc="-10" dirty="0" smtClean="0">
                <a:latin typeface="標楷體" pitchFamily="65" charset="-120"/>
                <a:ea typeface="標楷體" pitchFamily="65" charset="-120"/>
                <a:cs typeface="Calibri"/>
              </a:rPr>
              <a:t>16</a:t>
            </a:r>
            <a:r>
              <a:rPr sz="900" spc="-5" dirty="0" smtClean="0">
                <a:latin typeface="標楷體" pitchFamily="65" charset="-120"/>
                <a:ea typeface="標楷體" pitchFamily="65" charset="-120"/>
                <a:cs typeface="Calibri"/>
              </a:rPr>
              <a:t>, </a:t>
            </a:r>
            <a:r>
              <a:rPr sz="900" spc="-10" dirty="0" smtClean="0">
                <a:latin typeface="標楷體" pitchFamily="65" charset="-120"/>
                <a:ea typeface="標楷體" pitchFamily="65" charset="-120"/>
                <a:cs typeface="Calibri"/>
              </a:rPr>
              <a:t>33)</a:t>
            </a:r>
            <a:endParaRPr sz="900" dirty="0">
              <a:latin typeface="標楷體" pitchFamily="65" charset="-120"/>
              <a:ea typeface="標楷體" pitchFamily="65" charset="-120"/>
              <a:cs typeface="Calibri"/>
            </a:endParaRPr>
          </a:p>
          <a:p>
            <a:pPr marL="29209" marR="77470">
              <a:lnSpc>
                <a:spcPct val="88000"/>
              </a:lnSpc>
              <a:spcBef>
                <a:spcPts val="350"/>
              </a:spcBef>
            </a:pP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耶穌被出賣受難之前，給門徒講了一番話，並在總括時說出本月的生活聖言</a:t>
            </a:r>
            <a:r>
              <a:rPr lang="zh-TW" altLang="en-US" sz="1100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sz="1100" dirty="0">
              <a:latin typeface="標楷體" pitchFamily="65" charset="-120"/>
              <a:ea typeface="標楷體" pitchFamily="65" charset="-120"/>
              <a:cs typeface="Calibri"/>
            </a:endParaRPr>
          </a:p>
          <a:p>
            <a:pPr marL="29209" marR="12700">
              <a:lnSpc>
                <a:spcPct val="89500"/>
              </a:lnSpc>
              <a:spcBef>
                <a:spcPts val="30"/>
              </a:spcBef>
            </a:pP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祂似乎被出賣、被否認，甚至被貶抑至極，所以應該說祂是徹底失敗而不是戰勝了</a:t>
            </a:r>
            <a:r>
              <a:rPr lang="zh-TW" altLang="en-US" sz="1100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sz="110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23662" y="5133975"/>
            <a:ext cx="1836420" cy="6248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04139"/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祂戰勝了嗎？祂戰勝了什麼</a:t>
            </a:r>
            <a:r>
              <a:rPr lang="zh-TW" altLang="en-US" sz="1100" dirty="0" smtClean="0">
                <a:latin typeface="標楷體" pitchFamily="65" charset="-120"/>
                <a:ea typeface="標楷體" pitchFamily="65" charset="-120"/>
              </a:rPr>
              <a:t>？</a:t>
            </a: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祂的復活證明了死亡再不能約束祂。</a:t>
            </a:r>
            <a:endParaRPr sz="1100" dirty="0">
              <a:latin typeface="標楷體" pitchFamily="65" charset="-120"/>
              <a:ea typeface="標楷體" pitchFamily="65" charset="-120"/>
              <a:cs typeface="Calibri"/>
            </a:endParaRPr>
          </a:p>
          <a:p>
            <a:pPr marL="12700" marR="12700">
              <a:spcBef>
                <a:spcPts val="20"/>
              </a:spcBef>
            </a:pPr>
            <a:r>
              <a:rPr lang="zh-TW" altLang="en-US" sz="1100" dirty="0" smtClean="0">
                <a:latin typeface="標楷體" pitchFamily="65" charset="-120"/>
                <a:ea typeface="標楷體" pitchFamily="65" charset="-120"/>
              </a:rPr>
              <a:t>然而</a:t>
            </a: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1100" b="1" spc="-10" dirty="0">
                <a:solidFill>
                  <a:srgbClr val="AC0067"/>
                </a:solidFill>
                <a:latin typeface="標楷體" pitchFamily="65" charset="-120"/>
                <a:ea typeface="標楷體" pitchFamily="65" charset="-120"/>
                <a:cs typeface="Calibri"/>
              </a:rPr>
              <a:t>在祂勝利之前，祂為了我們捨生，表現出最偉大的愛情。</a:t>
            </a:r>
            <a:endParaRPr sz="1100" b="1" spc="-10" dirty="0">
              <a:solidFill>
                <a:srgbClr val="AC0067"/>
              </a:solidFill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23662" y="6153150"/>
            <a:ext cx="1892300" cy="3771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為此，我們可以明白為何耶穌鼓勵我們不用害怕</a:t>
            </a:r>
            <a:r>
              <a:rPr lang="zh-TW" altLang="en-US" sz="1100" dirty="0" smtClean="0">
                <a:latin typeface="標楷體" pitchFamily="65" charset="-120"/>
                <a:ea typeface="標楷體" pitchFamily="65" charset="-120"/>
              </a:rPr>
              <a:t>。</a:t>
            </a: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「</a:t>
            </a:r>
            <a:r>
              <a:rPr lang="zh-TW" altLang="en-US" sz="1100" b="1" dirty="0">
                <a:latin typeface="標楷體" pitchFamily="65" charset="-120"/>
                <a:ea typeface="標楷體" pitchFamily="65" charset="-120"/>
              </a:rPr>
              <a:t>然而</a:t>
            </a: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1100" b="1" dirty="0">
                <a:latin typeface="標楷體" pitchFamily="65" charset="-120"/>
                <a:ea typeface="標楷體" pitchFamily="65" charset="-120"/>
              </a:rPr>
              <a:t>你們放心</a:t>
            </a: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1100" b="1" dirty="0">
                <a:latin typeface="標楷體" pitchFamily="65" charset="-120"/>
                <a:ea typeface="標楷體" pitchFamily="65" charset="-120"/>
              </a:rPr>
              <a:t>我已戰勝了世界</a:t>
            </a: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。</a:t>
            </a:r>
            <a:r>
              <a:rPr lang="zh-TW" altLang="en-US" sz="1100" dirty="0" smtClean="0">
                <a:latin typeface="標楷體" pitchFamily="65" charset="-120"/>
                <a:ea typeface="標楷體" pitchFamily="65" charset="-120"/>
              </a:rPr>
              <a:t>」</a:t>
            </a:r>
            <a:endParaRPr sz="110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819265" y="3505200"/>
            <a:ext cx="2019935" cy="21336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1285">
              <a:lnSpc>
                <a:spcPts val="1200"/>
              </a:lnSpc>
            </a:pP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換言之，無論是個人、周遭的近人，又或是我們在世界各地認識的人，在所遇到的種種困難當中，</a:t>
            </a:r>
            <a:r>
              <a:rPr lang="zh-TW" altLang="en-US" sz="1100" b="1" spc="-10" dirty="0">
                <a:solidFill>
                  <a:srgbClr val="AC0067"/>
                </a:solidFill>
                <a:latin typeface="標楷體" pitchFamily="65" charset="-120"/>
                <a:ea typeface="標楷體" pitchFamily="65" charset="-120"/>
                <a:cs typeface="Calibri"/>
              </a:rPr>
              <a:t>我們都能重新發現對耶穌的信心。祂在我們心中，也在我們中間。祂戰勝了世界，使我們分沾了祂的勝利。祂打開了天堂之門，為我們去預備地方</a:t>
            </a:r>
            <a:r>
              <a:rPr lang="zh-TW" altLang="en-US" sz="1100" b="1" spc="-10" dirty="0" smtClean="0">
                <a:solidFill>
                  <a:srgbClr val="AC0067"/>
                </a:solidFill>
                <a:latin typeface="標楷體" pitchFamily="65" charset="-120"/>
                <a:ea typeface="標楷體" pitchFamily="65" charset="-120"/>
                <a:cs typeface="Calibri"/>
              </a:rPr>
              <a:t>。</a:t>
            </a:r>
            <a:endParaRPr sz="1100" dirty="0">
              <a:latin typeface="標楷體" pitchFamily="65" charset="-120"/>
              <a:ea typeface="標楷體" pitchFamily="65" charset="-120"/>
            </a:endParaRPr>
          </a:p>
          <a:p>
            <a:pPr marL="12700" marR="432434">
              <a:lnSpc>
                <a:spcPts val="1200"/>
              </a:lnSpc>
            </a:pPr>
            <a:endParaRPr lang="en-US" altLang="zh-TW" sz="1100" b="1" spc="-10" dirty="0">
              <a:latin typeface="標楷體" pitchFamily="65" charset="-120"/>
              <a:ea typeface="標楷體" pitchFamily="65" charset="-120"/>
              <a:cs typeface="Calibri"/>
            </a:endParaRPr>
          </a:p>
          <a:p>
            <a:pPr marL="12700" marR="432434">
              <a:lnSpc>
                <a:spcPts val="1200"/>
              </a:lnSpc>
            </a:pPr>
            <a:r>
              <a:rPr lang="zh-TW" altLang="en-US" sz="1100" b="1" dirty="0" smtClean="0">
                <a:latin typeface="標楷體" pitchFamily="65" charset="-120"/>
                <a:ea typeface="標楷體" pitchFamily="65" charset="-120"/>
              </a:rPr>
              <a:t>透過</a:t>
            </a:r>
            <a:r>
              <a:rPr lang="zh-TW" altLang="en-US" sz="1100" b="1" dirty="0">
                <a:latin typeface="標楷體" pitchFamily="65" charset="-120"/>
                <a:ea typeface="標楷體" pitchFamily="65" charset="-120"/>
              </a:rPr>
              <a:t>祂，我們必會找到面對每個考驗的</a:t>
            </a:r>
            <a:r>
              <a:rPr lang="zh-TW" altLang="en-US" sz="1100" b="1" dirty="0" smtClean="0">
                <a:latin typeface="標楷體" pitchFamily="65" charset="-120"/>
                <a:ea typeface="標楷體" pitchFamily="65" charset="-120"/>
              </a:rPr>
              <a:t>勇氣，因為</a:t>
            </a:r>
            <a:r>
              <a:rPr lang="zh-TW" altLang="en-US" sz="1100" b="1" dirty="0">
                <a:latin typeface="標楷體" pitchFamily="65" charset="-120"/>
                <a:ea typeface="標楷體" pitchFamily="65" charset="-120"/>
              </a:rPr>
              <a:t>祂給予我們力量。</a:t>
            </a:r>
            <a:endParaRPr sz="1100" b="1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58000" y="5584507"/>
            <a:ext cx="1828800" cy="266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1000"/>
              </a:lnSpc>
            </a:pPr>
            <a:r>
              <a:rPr lang="zh-TW" altLang="en-US" sz="1200" dirty="0">
                <a:latin typeface="標楷體" pitchFamily="65" charset="-120"/>
                <a:ea typeface="標楷體" pitchFamily="65" charset="-120"/>
              </a:rPr>
              <a:t>也因此，我們相信，我們必能克服一切。</a:t>
            </a:r>
          </a:p>
          <a:p>
            <a:pPr marL="12700" marR="12700">
              <a:lnSpc>
                <a:spcPts val="1000"/>
              </a:lnSpc>
            </a:pPr>
            <a:endParaRPr sz="120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44475" y="3962400"/>
            <a:ext cx="746125" cy="260349"/>
          </a:xfrm>
          <a:custGeom>
            <a:avLst/>
            <a:gdLst/>
            <a:ahLst/>
            <a:cxnLst/>
            <a:rect l="l" t="t" r="r" b="b"/>
            <a:pathLst>
              <a:path w="1200150" h="233361">
                <a:moveTo>
                  <a:pt x="0" y="0"/>
                </a:moveTo>
                <a:lnTo>
                  <a:pt x="1200150" y="0"/>
                </a:lnTo>
                <a:lnTo>
                  <a:pt x="1200150" y="233361"/>
                </a:lnTo>
                <a:lnTo>
                  <a:pt x="0" y="23336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03774" y="4007168"/>
            <a:ext cx="1060450" cy="17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1100" b="1" spc="-10" dirty="0" smtClean="0">
                <a:solidFill>
                  <a:srgbClr val="AC0067"/>
                </a:solidFill>
                <a:latin typeface="Arial"/>
                <a:cs typeface="Arial"/>
              </a:rPr>
              <a:t>我盡力：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44475" y="4527550"/>
            <a:ext cx="593725" cy="196850"/>
          </a:xfrm>
          <a:custGeom>
            <a:avLst/>
            <a:gdLst/>
            <a:ahLst/>
            <a:cxnLst/>
            <a:rect l="l" t="t" r="r" b="b"/>
            <a:pathLst>
              <a:path w="933449" h="233362">
                <a:moveTo>
                  <a:pt x="0" y="0"/>
                </a:moveTo>
                <a:lnTo>
                  <a:pt x="933449" y="0"/>
                </a:lnTo>
                <a:lnTo>
                  <a:pt x="933449" y="233362"/>
                </a:lnTo>
                <a:lnTo>
                  <a:pt x="0" y="233362"/>
                </a:lnTo>
                <a:lnTo>
                  <a:pt x="0" y="0"/>
                </a:lnTo>
                <a:close/>
              </a:path>
            </a:pathLst>
          </a:custGeom>
          <a:solidFill>
            <a:srgbClr val="BC227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03774" y="4545329"/>
            <a:ext cx="747395" cy="17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1100" b="1" spc="-10" dirty="0" smtClean="0">
                <a:solidFill>
                  <a:srgbClr val="FFFFFF"/>
                </a:solidFill>
                <a:latin typeface="Arial"/>
                <a:cs typeface="Arial"/>
              </a:rPr>
              <a:t>任何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44475" y="4802189"/>
            <a:ext cx="593725" cy="227012"/>
          </a:xfrm>
          <a:custGeom>
            <a:avLst/>
            <a:gdLst/>
            <a:ahLst/>
            <a:cxnLst/>
            <a:rect l="l" t="t" r="r" b="b"/>
            <a:pathLst>
              <a:path w="1200150" h="233361">
                <a:moveTo>
                  <a:pt x="0" y="0"/>
                </a:moveTo>
                <a:lnTo>
                  <a:pt x="1200150" y="0"/>
                </a:lnTo>
                <a:lnTo>
                  <a:pt x="1200150" y="233361"/>
                </a:lnTo>
                <a:lnTo>
                  <a:pt x="0" y="233361"/>
                </a:lnTo>
                <a:lnTo>
                  <a:pt x="0" y="0"/>
                </a:lnTo>
                <a:close/>
              </a:path>
            </a:pathLst>
          </a:custGeom>
          <a:solidFill>
            <a:srgbClr val="BC227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03774" y="4819968"/>
            <a:ext cx="1024255" cy="17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1100" b="1" dirty="0" smtClean="0">
                <a:solidFill>
                  <a:srgbClr val="FFFFFF"/>
                </a:solidFill>
                <a:latin typeface="Arial"/>
                <a:cs typeface="Arial"/>
              </a:rPr>
              <a:t>困難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44475" y="4257675"/>
            <a:ext cx="593725" cy="238125"/>
          </a:xfrm>
          <a:custGeom>
            <a:avLst/>
            <a:gdLst/>
            <a:ahLst/>
            <a:cxnLst/>
            <a:rect l="l" t="t" r="r" b="b"/>
            <a:pathLst>
              <a:path w="933449" h="236537">
                <a:moveTo>
                  <a:pt x="0" y="0"/>
                </a:moveTo>
                <a:lnTo>
                  <a:pt x="933449" y="0"/>
                </a:lnTo>
                <a:lnTo>
                  <a:pt x="933449" y="236537"/>
                </a:lnTo>
                <a:lnTo>
                  <a:pt x="0" y="236537"/>
                </a:lnTo>
                <a:lnTo>
                  <a:pt x="0" y="0"/>
                </a:lnTo>
                <a:close/>
              </a:path>
            </a:pathLst>
          </a:custGeom>
          <a:solidFill>
            <a:srgbClr val="BC227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03774" y="4275454"/>
            <a:ext cx="802005" cy="17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1100" b="1" dirty="0" smtClean="0">
                <a:solidFill>
                  <a:srgbClr val="FFFFFF"/>
                </a:solidFill>
                <a:latin typeface="Arial"/>
                <a:cs typeface="Arial"/>
              </a:rPr>
              <a:t>跨越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800702" y="6096000"/>
            <a:ext cx="1492250" cy="4095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6685" marR="147320" indent="0" algn="ctr"/>
            <a:r>
              <a:rPr lang="zh-TW" altLang="en-US" sz="1100" b="1" dirty="0" smtClean="0">
                <a:solidFill>
                  <a:srgbClr val="00478A"/>
                </a:solidFill>
                <a:latin typeface="Calibri"/>
                <a:cs typeface="Calibri"/>
              </a:rPr>
              <a:t>「停一停，想一想我碰到什麼困難。」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96948" y="3595954"/>
            <a:ext cx="1847850" cy="6184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無論我們身處的境況是多麼艱辛坎坷，我們肯定耶穌已經克服了一切。</a:t>
            </a:r>
            <a:endParaRPr sz="110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696948" y="4267200"/>
            <a:ext cx="1729739" cy="6343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lang="zh-TW" altLang="en-US" sz="1100" dirty="0" smtClean="0">
                <a:latin typeface="標楷體" pitchFamily="65" charset="-120"/>
                <a:ea typeface="標楷體" pitchFamily="65" charset="-120"/>
              </a:rPr>
              <a:t>如果</a:t>
            </a:r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我們被困難、考驗和誘惑壓得喘不過氣，我們可以對祂說：「</a:t>
            </a:r>
            <a:r>
              <a:rPr lang="zh-TW" altLang="en-US" sz="1100" b="1" spc="-10" dirty="0">
                <a:solidFill>
                  <a:srgbClr val="AC0067"/>
                </a:solidFill>
                <a:latin typeface="標楷體" pitchFamily="65" charset="-120"/>
                <a:ea typeface="標楷體" pitchFamily="65" charset="-120"/>
                <a:cs typeface="Calibri"/>
              </a:rPr>
              <a:t>既然祢戰勝了世界，也必定能戰勝我所受的苦</a:t>
            </a:r>
            <a:r>
              <a:rPr lang="zh-TW" altLang="en-US" sz="1100" b="1" spc="-10" dirty="0" smtClean="0">
                <a:solidFill>
                  <a:srgbClr val="AC0067"/>
                </a:solidFill>
                <a:latin typeface="標楷體" pitchFamily="65" charset="-120"/>
                <a:ea typeface="標楷體" pitchFamily="65" charset="-120"/>
                <a:cs typeface="Calibri"/>
              </a:rPr>
              <a:t>。</a:t>
            </a:r>
            <a:r>
              <a:rPr lang="zh-TW" altLang="en-US" sz="1100" b="1" spc="-10" dirty="0" smtClean="0">
                <a:latin typeface="標楷體" pitchFamily="65" charset="-120"/>
                <a:ea typeface="標楷體" pitchFamily="65" charset="-120"/>
                <a:cs typeface="Calibri"/>
              </a:rPr>
              <a:t>」</a:t>
            </a:r>
            <a:endParaRPr sz="1100" b="1" spc="-10" dirty="0">
              <a:latin typeface="標楷體" pitchFamily="65" charset="-120"/>
              <a:ea typeface="標楷體" pitchFamily="65" charset="-120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696948" y="5181600"/>
            <a:ext cx="1835785" cy="762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lang="zh-TW" altLang="en-US" sz="1100" dirty="0">
                <a:latin typeface="標楷體" pitchFamily="65" charset="-120"/>
                <a:ea typeface="標楷體" pitchFamily="65" charset="-120"/>
              </a:rPr>
              <a:t>耶穌的勝利就在於祂超越苦難、不公義、被捨棄和死亡。祂的勝利就是屬於那些懂得以愛面對痛苦和相信死後得永生的人。</a:t>
            </a:r>
          </a:p>
        </p:txBody>
      </p:sp>
      <p:sp>
        <p:nvSpPr>
          <p:cNvPr id="27" name="object 27"/>
          <p:cNvSpPr/>
          <p:nvPr/>
        </p:nvSpPr>
        <p:spPr>
          <a:xfrm>
            <a:off x="4610794" y="5562600"/>
            <a:ext cx="1866206" cy="6608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7132242" y="6050039"/>
            <a:ext cx="1173558" cy="4159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1270" algn="ctr"/>
            <a:r>
              <a:rPr lang="zh-TW" altLang="en-US" sz="1100" b="1" spc="-10" dirty="0" smtClean="0">
                <a:solidFill>
                  <a:srgbClr val="00478A"/>
                </a:solidFill>
                <a:latin typeface="Calibri"/>
                <a:cs typeface="Calibri"/>
              </a:rPr>
              <a:t>「跟我的小組成員分享，我如何克服這些困難。</a:t>
            </a:r>
            <a:r>
              <a:rPr lang="zh-TW" altLang="en-US" sz="1100" b="1" spc="-5" dirty="0" smtClean="0">
                <a:solidFill>
                  <a:srgbClr val="00478A"/>
                </a:solidFill>
                <a:latin typeface="Calibri"/>
                <a:cs typeface="Calibri"/>
              </a:rPr>
              <a:t>」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674600" y="5994410"/>
            <a:ext cx="90012" cy="546089"/>
          </a:xfrm>
          <a:custGeom>
            <a:avLst/>
            <a:gdLst/>
            <a:ahLst/>
            <a:cxnLst/>
            <a:rect l="l" t="t" r="r" b="b"/>
            <a:pathLst>
              <a:path w="90012" h="546089">
                <a:moveTo>
                  <a:pt x="90012" y="546089"/>
                </a:moveTo>
                <a:lnTo>
                  <a:pt x="53618" y="527906"/>
                </a:lnTo>
                <a:lnTo>
                  <a:pt x="44505" y="318546"/>
                </a:lnTo>
                <a:lnTo>
                  <a:pt x="42245" y="304343"/>
                </a:lnTo>
                <a:lnTo>
                  <a:pt x="35945" y="291971"/>
                </a:lnTo>
                <a:lnTo>
                  <a:pt x="26323" y="282152"/>
                </a:lnTo>
                <a:lnTo>
                  <a:pt x="14102" y="275605"/>
                </a:lnTo>
                <a:lnTo>
                  <a:pt x="0" y="273049"/>
                </a:lnTo>
                <a:lnTo>
                  <a:pt x="13862" y="270736"/>
                </a:lnTo>
                <a:lnTo>
                  <a:pt x="42148" y="242052"/>
                </a:lnTo>
                <a:lnTo>
                  <a:pt x="44505" y="45496"/>
                </a:lnTo>
                <a:lnTo>
                  <a:pt x="46766" y="31293"/>
                </a:lnTo>
                <a:lnTo>
                  <a:pt x="53066" y="18921"/>
                </a:lnTo>
                <a:lnTo>
                  <a:pt x="62688" y="9102"/>
                </a:lnTo>
                <a:lnTo>
                  <a:pt x="74909" y="2555"/>
                </a:lnTo>
                <a:lnTo>
                  <a:pt x="89011" y="0"/>
                </a:lnTo>
              </a:path>
            </a:pathLst>
          </a:custGeom>
          <a:ln w="25399">
            <a:solidFill>
              <a:srgbClr val="BC227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328836" y="5994399"/>
            <a:ext cx="90011" cy="546089"/>
          </a:xfrm>
          <a:custGeom>
            <a:avLst/>
            <a:gdLst/>
            <a:ahLst/>
            <a:cxnLst/>
            <a:rect l="l" t="t" r="r" b="b"/>
            <a:pathLst>
              <a:path w="90011" h="546089">
                <a:moveTo>
                  <a:pt x="0" y="0"/>
                </a:moveTo>
                <a:lnTo>
                  <a:pt x="36393" y="18182"/>
                </a:lnTo>
                <a:lnTo>
                  <a:pt x="45505" y="227542"/>
                </a:lnTo>
                <a:lnTo>
                  <a:pt x="47766" y="241745"/>
                </a:lnTo>
                <a:lnTo>
                  <a:pt x="54066" y="254117"/>
                </a:lnTo>
                <a:lnTo>
                  <a:pt x="63688" y="263936"/>
                </a:lnTo>
                <a:lnTo>
                  <a:pt x="75909" y="270483"/>
                </a:lnTo>
                <a:lnTo>
                  <a:pt x="90011" y="273039"/>
                </a:lnTo>
                <a:lnTo>
                  <a:pt x="76149" y="275352"/>
                </a:lnTo>
                <a:lnTo>
                  <a:pt x="47863" y="304036"/>
                </a:lnTo>
                <a:lnTo>
                  <a:pt x="45505" y="500592"/>
                </a:lnTo>
                <a:lnTo>
                  <a:pt x="43245" y="514795"/>
                </a:lnTo>
                <a:lnTo>
                  <a:pt x="36945" y="527167"/>
                </a:lnTo>
                <a:lnTo>
                  <a:pt x="27323" y="536986"/>
                </a:lnTo>
                <a:lnTo>
                  <a:pt x="15102" y="543533"/>
                </a:lnTo>
                <a:lnTo>
                  <a:pt x="1000" y="546089"/>
                </a:lnTo>
              </a:path>
            </a:pathLst>
          </a:custGeom>
          <a:ln w="25399">
            <a:solidFill>
              <a:srgbClr val="BC227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934200" y="6120939"/>
            <a:ext cx="1645920" cy="6608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600"/>
              </a:lnSpc>
            </a:pPr>
            <a:endParaRPr sz="12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998699" y="5994410"/>
            <a:ext cx="90011" cy="546089"/>
          </a:xfrm>
          <a:custGeom>
            <a:avLst/>
            <a:gdLst/>
            <a:ahLst/>
            <a:cxnLst/>
            <a:rect l="l" t="t" r="r" b="b"/>
            <a:pathLst>
              <a:path w="90011" h="546089">
                <a:moveTo>
                  <a:pt x="90011" y="546089"/>
                </a:moveTo>
                <a:lnTo>
                  <a:pt x="53618" y="527906"/>
                </a:lnTo>
                <a:lnTo>
                  <a:pt x="44506" y="318546"/>
                </a:lnTo>
                <a:lnTo>
                  <a:pt x="42245" y="304343"/>
                </a:lnTo>
                <a:lnTo>
                  <a:pt x="35944" y="291972"/>
                </a:lnTo>
                <a:lnTo>
                  <a:pt x="26323" y="282152"/>
                </a:lnTo>
                <a:lnTo>
                  <a:pt x="14102" y="275605"/>
                </a:lnTo>
                <a:lnTo>
                  <a:pt x="0" y="273049"/>
                </a:lnTo>
                <a:lnTo>
                  <a:pt x="13861" y="270736"/>
                </a:lnTo>
                <a:lnTo>
                  <a:pt x="42148" y="242052"/>
                </a:lnTo>
                <a:lnTo>
                  <a:pt x="44506" y="45496"/>
                </a:lnTo>
                <a:lnTo>
                  <a:pt x="46766" y="31293"/>
                </a:lnTo>
                <a:lnTo>
                  <a:pt x="53067" y="18921"/>
                </a:lnTo>
                <a:lnTo>
                  <a:pt x="62688" y="9102"/>
                </a:lnTo>
                <a:lnTo>
                  <a:pt x="74909" y="2555"/>
                </a:lnTo>
                <a:lnTo>
                  <a:pt x="89011" y="0"/>
                </a:lnTo>
              </a:path>
            </a:pathLst>
          </a:custGeom>
          <a:ln w="25399">
            <a:solidFill>
              <a:srgbClr val="BC227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438622" y="5994399"/>
            <a:ext cx="90012" cy="546089"/>
          </a:xfrm>
          <a:custGeom>
            <a:avLst/>
            <a:gdLst/>
            <a:ahLst/>
            <a:cxnLst/>
            <a:rect l="l" t="t" r="r" b="b"/>
            <a:pathLst>
              <a:path w="90012" h="546089">
                <a:moveTo>
                  <a:pt x="0" y="0"/>
                </a:moveTo>
                <a:lnTo>
                  <a:pt x="36394" y="18181"/>
                </a:lnTo>
                <a:lnTo>
                  <a:pt x="45506" y="227542"/>
                </a:lnTo>
                <a:lnTo>
                  <a:pt x="47767" y="241745"/>
                </a:lnTo>
                <a:lnTo>
                  <a:pt x="54067" y="254117"/>
                </a:lnTo>
                <a:lnTo>
                  <a:pt x="63689" y="263936"/>
                </a:lnTo>
                <a:lnTo>
                  <a:pt x="75910" y="270483"/>
                </a:lnTo>
                <a:lnTo>
                  <a:pt x="90012" y="273039"/>
                </a:lnTo>
                <a:lnTo>
                  <a:pt x="76150" y="275352"/>
                </a:lnTo>
                <a:lnTo>
                  <a:pt x="47864" y="304036"/>
                </a:lnTo>
                <a:lnTo>
                  <a:pt x="45506" y="500592"/>
                </a:lnTo>
                <a:lnTo>
                  <a:pt x="43246" y="514795"/>
                </a:lnTo>
                <a:lnTo>
                  <a:pt x="36945" y="527167"/>
                </a:lnTo>
                <a:lnTo>
                  <a:pt x="27324" y="536986"/>
                </a:lnTo>
                <a:lnTo>
                  <a:pt x="15102" y="543533"/>
                </a:lnTo>
                <a:lnTo>
                  <a:pt x="1000" y="546089"/>
                </a:lnTo>
              </a:path>
            </a:pathLst>
          </a:custGeom>
          <a:ln w="25399">
            <a:solidFill>
              <a:srgbClr val="BC227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546</Words>
  <Application>Microsoft Office PowerPoint</Application>
  <PresentationFormat>如螢幕大小 (4:3)</PresentationFormat>
  <Paragraphs>33</Paragraphs>
  <Slides>1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Theme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pinger</dc:creator>
  <cp:lastModifiedBy>user</cp:lastModifiedBy>
  <cp:revision>12</cp:revision>
  <dcterms:created xsi:type="dcterms:W3CDTF">2015-06-14T21:50:17Z</dcterms:created>
  <dcterms:modified xsi:type="dcterms:W3CDTF">2015-06-27T02:26:12Z</dcterms:modified>
</cp:coreProperties>
</file>