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it-IT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B"/>
    <a:srgbClr val="AC0067"/>
    <a:srgbClr val="ED1837"/>
    <a:srgbClr val="00478A"/>
    <a:srgbClr val="199A38"/>
    <a:srgbClr val="A8C72A"/>
    <a:srgbClr val="B7CC2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6" autoAdjust="0"/>
    <p:restoredTop sz="96098" autoAdjust="0"/>
  </p:normalViewPr>
  <p:slideViewPr>
    <p:cSldViewPr snapToGrid="0" snapToObjects="1">
      <p:cViewPr>
        <p:scale>
          <a:sx n="185" d="100"/>
          <a:sy n="185" d="100"/>
        </p:scale>
        <p:origin x="-72" y="3204"/>
      </p:cViewPr>
      <p:guideLst>
        <p:guide orient="horz" pos="2947"/>
        <p:guide pos="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D60970A-7617-4DD7-A087-D4305D7CAFD4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DB4E15F-60D4-47F3-9106-9561CDE0ECEF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 smtClean="0">
              <a:ea typeface="ＭＳ Ｐゴシック" pitchFamily="34" charset="-128"/>
            </a:endParaRPr>
          </a:p>
        </p:txBody>
      </p:sp>
      <p:sp>
        <p:nvSpPr>
          <p:cNvPr id="41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DBE561-ECEF-47A7-8F83-4252E80EAEB4}" type="slidenum">
              <a:rPr lang="it-IT" altLang="it-IT" smtClean="0"/>
              <a:pPr/>
              <a:t>1</a:t>
            </a:fld>
            <a:endParaRPr lang="it-IT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9CAE3-4D4C-4614-9B05-BAF647D10487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13DAB-DD29-47A4-A60D-6F807916A1AF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1C58C-646F-40AD-AC8F-8B4435A65719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2BE75-A2FC-447C-9B3B-9BCCE7A0B0B2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13C24-180A-48B2-A2FB-B5B3BA86880C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6E9EC-3DFA-480B-84F1-9507E470DFF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86810-336C-4837-A07D-55365BC0F798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660A1-9E75-4AB9-A23E-4852CD3E18E2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0008E-27F6-4B73-9E3E-A61FEE64ED3F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77C97-E76A-4664-8647-D4BF312161EE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5650B-EE76-42FB-8431-C1AC8B9CD8FB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1B38C-4A6D-4E5A-BEAA-E5879FB57B7D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3600A-6F5E-4E54-BEEC-95104813C22D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1E25E-95B6-4509-9240-8EAFD001A79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3061F-FEFE-49BE-823F-87E11FD19140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3074-7980-4D90-9347-1264EA6044BF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CF26A-1DCF-4F04-A240-60B929E2051A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8F986-4F52-4360-A519-9DF83263AFF3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B159E-879F-406C-A5C6-BE76AF5BDF41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23949-2059-4F48-920C-AF8D83F40ABE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C4C3C-B254-485A-B0E0-93FBAB4DC7CF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66883-3290-455A-A665-822E3121C93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51CA74D-5143-4458-9AC4-E9677A06B036}" type="datetimeFigureOut">
              <a:rPr lang="it-IT" altLang="it-IT"/>
              <a:pPr>
                <a:defRPr/>
              </a:pPr>
              <a:t>06/12/2016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30A9954-2EF7-4FDC-AD13-3A29085BFA39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magin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3838" y="82550"/>
            <a:ext cx="2720975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Immagin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7038" y="66675"/>
            <a:ext cx="2720975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CasellaDiTesto 8"/>
          <p:cNvSpPr txBox="1">
            <a:spLocks noChangeArrowheads="1"/>
          </p:cNvSpPr>
          <p:nvPr/>
        </p:nvSpPr>
        <p:spPr bwMode="auto">
          <a:xfrm>
            <a:off x="4029075" y="85725"/>
            <a:ext cx="2719388" cy="169863"/>
          </a:xfrm>
          <a:prstGeom prst="rect">
            <a:avLst/>
          </a:prstGeom>
          <a:solidFill>
            <a:srgbClr val="FF990B"/>
          </a:solidFill>
          <a:ln w="9525">
            <a:noFill/>
            <a:miter lim="800000"/>
            <a:headEnd/>
            <a:tailEnd/>
          </a:ln>
        </p:spPr>
        <p:txBody>
          <a:bodyPr lIns="108000" tIns="0" rIns="0" bIns="0">
            <a:spAutoFit/>
          </a:bodyPr>
          <a:lstStyle/>
          <a:p>
            <a:pPr eaLnBrk="1" hangingPunct="1"/>
            <a:r>
              <a:rPr lang="it-IT" altLang="it-IT" sz="1100" b="1">
                <a:solidFill>
                  <a:schemeClr val="bg1"/>
                </a:solidFill>
                <a:latin typeface="Arial" charset="0"/>
              </a:rPr>
              <a:t>EKSPERIENCAT</a:t>
            </a:r>
            <a:r>
              <a:rPr lang="it-IT" altLang="it-IT" sz="1100">
                <a:solidFill>
                  <a:schemeClr val="bg1"/>
                </a:solidFill>
                <a:latin typeface="Arial" charset="0"/>
              </a:rPr>
              <a:t> TONA</a:t>
            </a:r>
            <a:endParaRPr lang="it-IT" altLang="it-IT" sz="11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053" name="Immagine 64" descr="FORBICE.png"/>
          <p:cNvPicPr>
            <a:picLocks noChangeAspect="1"/>
          </p:cNvPicPr>
          <p:nvPr/>
        </p:nvPicPr>
        <p:blipFill>
          <a:blip r:embed="rId5"/>
          <a:srcRect r="47244"/>
          <a:stretch>
            <a:fillRect/>
          </a:stretch>
        </p:blipFill>
        <p:spPr bwMode="auto">
          <a:xfrm>
            <a:off x="206375" y="8293100"/>
            <a:ext cx="21431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Immagine 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38325" y="58738"/>
            <a:ext cx="11477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6"/>
          <p:cNvSpPr/>
          <p:nvPr/>
        </p:nvSpPr>
        <p:spPr>
          <a:xfrm>
            <a:off x="431800" y="1860550"/>
            <a:ext cx="2705100" cy="1803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20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056" name="CasellaDiTesto 8"/>
          <p:cNvSpPr txBox="1">
            <a:spLocks noChangeArrowheads="1"/>
          </p:cNvSpPr>
          <p:nvPr/>
        </p:nvSpPr>
        <p:spPr bwMode="auto">
          <a:xfrm>
            <a:off x="485775" y="1881188"/>
            <a:ext cx="2705100" cy="169862"/>
          </a:xfrm>
          <a:prstGeom prst="rect">
            <a:avLst/>
          </a:prstGeom>
          <a:solidFill>
            <a:srgbClr val="ED1837"/>
          </a:solidFill>
          <a:ln w="9525">
            <a:noFill/>
            <a:miter lim="800000"/>
            <a:headEnd/>
            <a:tailEnd/>
          </a:ln>
        </p:spPr>
        <p:txBody>
          <a:bodyPr lIns="108000" tIns="0" rIns="0" bIns="0">
            <a:spAutoFit/>
          </a:bodyPr>
          <a:lstStyle/>
          <a:p>
            <a:pPr eaLnBrk="1" hangingPunct="1"/>
            <a:r>
              <a:rPr lang="it-IT" altLang="it-IT" sz="1100">
                <a:solidFill>
                  <a:schemeClr val="bg1"/>
                </a:solidFill>
                <a:latin typeface="Arial" charset="0"/>
              </a:rPr>
              <a:t>FJALA PER TA JETUAR</a:t>
            </a:r>
            <a:endParaRPr lang="it-IT" altLang="it-IT" sz="11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57" name="CasellaDiTesto 9"/>
          <p:cNvSpPr txBox="1">
            <a:spLocks noChangeArrowheads="1"/>
          </p:cNvSpPr>
          <p:nvPr/>
        </p:nvSpPr>
        <p:spPr bwMode="auto">
          <a:xfrm>
            <a:off x="554038" y="2106613"/>
            <a:ext cx="25225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altLang="it-IT" sz="1400" b="1">
                <a:solidFill>
                  <a:srgbClr val="FF0000"/>
                </a:solidFill>
              </a:rPr>
              <a:t>    “Ai vjen t’ju shpetoje”</a:t>
            </a:r>
            <a:endParaRPr lang="it-IT" altLang="it-IT" sz="14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431800" y="3663950"/>
            <a:ext cx="2705100" cy="1803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20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433388" y="5467350"/>
            <a:ext cx="2705100" cy="1803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20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33388" y="5467350"/>
            <a:ext cx="2705100" cy="168275"/>
          </a:xfrm>
          <a:prstGeom prst="rect">
            <a:avLst/>
          </a:prstGeom>
          <a:solidFill>
            <a:srgbClr val="00478A"/>
          </a:solidFill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it-IT" sz="1100" b="1" cap="all" dirty="0">
                <a:solidFill>
                  <a:srgbClr val="FFFFFF"/>
                </a:solidFill>
                <a:latin typeface="Arial"/>
                <a:ea typeface="ＭＳ Ｐゴシック" charset="-128"/>
                <a:cs typeface="Arial"/>
              </a:rPr>
              <a:t>Duar gjithmone te hapura</a:t>
            </a:r>
          </a:p>
        </p:txBody>
      </p:sp>
      <p:sp>
        <p:nvSpPr>
          <p:cNvPr id="14350" name="CasellaDiTesto 28"/>
          <p:cNvSpPr txBox="1">
            <a:spLocks noChangeArrowheads="1"/>
          </p:cNvSpPr>
          <p:nvPr/>
        </p:nvSpPr>
        <p:spPr bwMode="auto">
          <a:xfrm>
            <a:off x="433388" y="7270750"/>
            <a:ext cx="2705100" cy="169863"/>
          </a:xfrm>
          <a:prstGeom prst="rect">
            <a:avLst/>
          </a:prstGeom>
          <a:solidFill>
            <a:srgbClr val="FF990B"/>
          </a:solidFill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it-IT" sz="1100" b="1" cap="all" dirty="0" smtClean="0">
                <a:solidFill>
                  <a:srgbClr val="FFFFFF"/>
                </a:solidFill>
                <a:latin typeface="Arial"/>
                <a:cs typeface="Arial"/>
              </a:rPr>
              <a:t>Duke shkruar drejt atij qe vuan</a:t>
            </a:r>
            <a:endParaRPr lang="it-IT" sz="1100" b="1" cap="all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62" name="CasellaDiTesto 29"/>
          <p:cNvSpPr txBox="1">
            <a:spLocks noChangeArrowheads="1"/>
          </p:cNvSpPr>
          <p:nvPr/>
        </p:nvSpPr>
        <p:spPr bwMode="auto">
          <a:xfrm>
            <a:off x="568325" y="7510463"/>
            <a:ext cx="24098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200" b="1"/>
              <a:t>Edhe ne, ne cdo moment, mund te kapim doren e shtrire te Zotit dhe ta ndjekim me besim.  </a:t>
            </a:r>
            <a:endParaRPr lang="en-US" sz="1200"/>
          </a:p>
        </p:txBody>
      </p:sp>
      <p:sp>
        <p:nvSpPr>
          <p:cNvPr id="14352" name="CasellaDiTesto 36"/>
          <p:cNvSpPr txBox="1">
            <a:spLocks noChangeArrowheads="1"/>
          </p:cNvSpPr>
          <p:nvPr/>
        </p:nvSpPr>
        <p:spPr bwMode="auto">
          <a:xfrm>
            <a:off x="554038" y="5722938"/>
            <a:ext cx="24034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it-IT" sz="1050" b="1" dirty="0" smtClean="0">
                <a:latin typeface="Arial" charset="0"/>
                <a:ea typeface="Arial" charset="0"/>
                <a:cs typeface="Arial" charset="0"/>
              </a:rPr>
              <a:t>Dora e Zotit eshte si dora e shtrire ndaj dikujt qe eshte duke u mbytur.</a:t>
            </a:r>
            <a:r>
              <a:rPr lang="it-IT" sz="105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smtClean="0"/>
              <a:t>Per fat </a:t>
            </a:r>
            <a:r>
              <a:rPr lang="en-US" sz="1050" dirty="0" err="1" smtClean="0"/>
              <a:t>te</a:t>
            </a:r>
            <a:r>
              <a:rPr lang="en-US" sz="1050" dirty="0" smtClean="0"/>
              <a:t> </a:t>
            </a:r>
            <a:r>
              <a:rPr lang="en-US" sz="1050" dirty="0" err="1" smtClean="0"/>
              <a:t>keq</a:t>
            </a:r>
            <a:r>
              <a:rPr lang="en-US" sz="1050" dirty="0" smtClean="0"/>
              <a:t> </a:t>
            </a:r>
            <a:r>
              <a:rPr lang="en-US" sz="1050" dirty="0" err="1" smtClean="0"/>
              <a:t>kohet</a:t>
            </a:r>
            <a:r>
              <a:rPr lang="en-US" sz="1050" dirty="0" smtClean="0"/>
              <a:t> e </a:t>
            </a:r>
            <a:r>
              <a:rPr lang="en-US" sz="1050" dirty="0" err="1" smtClean="0"/>
              <a:t>fundit</a:t>
            </a:r>
            <a:r>
              <a:rPr lang="en-US" sz="1050" dirty="0" smtClean="0"/>
              <a:t> </a:t>
            </a:r>
            <a:r>
              <a:rPr lang="en-US" sz="1050" dirty="0" err="1" smtClean="0"/>
              <a:t>kete</a:t>
            </a:r>
            <a:r>
              <a:rPr lang="en-US" sz="1050" dirty="0" smtClean="0"/>
              <a:t> </a:t>
            </a:r>
            <a:r>
              <a:rPr lang="en-US" sz="1050" dirty="0" err="1" smtClean="0"/>
              <a:t>imazh</a:t>
            </a:r>
            <a:r>
              <a:rPr lang="en-US" sz="1050" dirty="0" smtClean="0"/>
              <a:t>, </a:t>
            </a:r>
            <a:r>
              <a:rPr lang="en-US" sz="1050" dirty="0" err="1" smtClean="0"/>
              <a:t>qe</a:t>
            </a:r>
            <a:r>
              <a:rPr lang="en-US" sz="1050" dirty="0" smtClean="0"/>
              <a:t> e </a:t>
            </a:r>
            <a:r>
              <a:rPr lang="en-US" sz="1050" dirty="0" err="1" smtClean="0"/>
              <a:t>shohim</a:t>
            </a:r>
            <a:r>
              <a:rPr lang="en-US" sz="1050" dirty="0" smtClean="0"/>
              <a:t> </a:t>
            </a:r>
            <a:r>
              <a:rPr lang="en-US" sz="1050" dirty="0" err="1" smtClean="0"/>
              <a:t>gjithmone</a:t>
            </a:r>
            <a:r>
              <a:rPr lang="en-US" sz="1050" dirty="0" smtClean="0"/>
              <a:t> e me </a:t>
            </a:r>
            <a:r>
              <a:rPr lang="en-US" sz="1050" dirty="0" err="1" smtClean="0"/>
              <a:t>shpesh</a:t>
            </a:r>
            <a:r>
              <a:rPr lang="en-US" sz="1050" dirty="0" smtClean="0"/>
              <a:t> </a:t>
            </a:r>
            <a:r>
              <a:rPr lang="en-US" sz="1050" dirty="0" err="1" smtClean="0"/>
              <a:t>tek</a:t>
            </a:r>
            <a:r>
              <a:rPr lang="en-US" sz="1050" dirty="0" smtClean="0"/>
              <a:t> </a:t>
            </a:r>
            <a:r>
              <a:rPr lang="en-US" sz="1050" dirty="0" err="1" smtClean="0"/>
              <a:t>emigrantet</a:t>
            </a:r>
            <a:r>
              <a:rPr lang="en-US" sz="1050" dirty="0" smtClean="0"/>
              <a:t> </a:t>
            </a:r>
            <a:r>
              <a:rPr lang="en-US" sz="1050" dirty="0" err="1" smtClean="0"/>
              <a:t>qe</a:t>
            </a:r>
            <a:r>
              <a:rPr lang="en-US" sz="1050" dirty="0" smtClean="0"/>
              <a:t> </a:t>
            </a:r>
            <a:r>
              <a:rPr lang="en-US" sz="1050" dirty="0" err="1" smtClean="0"/>
              <a:t>perpiqen</a:t>
            </a:r>
            <a:r>
              <a:rPr lang="en-US" sz="1050" dirty="0" smtClean="0"/>
              <a:t> </a:t>
            </a:r>
            <a:r>
              <a:rPr lang="en-US" sz="1050" dirty="0" err="1" smtClean="0"/>
              <a:t>te</a:t>
            </a:r>
            <a:r>
              <a:rPr lang="en-US" sz="1050" dirty="0" smtClean="0"/>
              <a:t> </a:t>
            </a:r>
            <a:r>
              <a:rPr lang="en-US" sz="1050" dirty="0" err="1" smtClean="0"/>
              <a:t>kalojne</a:t>
            </a:r>
            <a:r>
              <a:rPr lang="en-US" sz="1050" dirty="0" smtClean="0"/>
              <a:t> </a:t>
            </a:r>
            <a:r>
              <a:rPr lang="en-US" sz="1050" dirty="0" err="1" smtClean="0"/>
              <a:t>detet</a:t>
            </a:r>
            <a:r>
              <a:rPr lang="en-US" sz="1050" dirty="0" smtClean="0"/>
              <a:t>, e </a:t>
            </a:r>
            <a:r>
              <a:rPr lang="en-US" sz="1050" dirty="0" err="1" smtClean="0"/>
              <a:t>kemi</a:t>
            </a:r>
            <a:r>
              <a:rPr lang="en-US" sz="1050" dirty="0" smtClean="0"/>
              <a:t> </a:t>
            </a:r>
            <a:r>
              <a:rPr lang="en-US" sz="1050" dirty="0" err="1" smtClean="0"/>
              <a:t>gjithone</a:t>
            </a:r>
            <a:r>
              <a:rPr lang="en-US" sz="1050" dirty="0" smtClean="0"/>
              <a:t> </a:t>
            </a:r>
            <a:r>
              <a:rPr lang="en-US" sz="1050" dirty="0" err="1" smtClean="0"/>
              <a:t>parasysh</a:t>
            </a:r>
            <a:r>
              <a:rPr lang="en-US" sz="1050" dirty="0" smtClean="0"/>
              <a:t> </a:t>
            </a:r>
            <a:r>
              <a:rPr lang="en-US" sz="1050" dirty="0" err="1" smtClean="0"/>
              <a:t>dhe</a:t>
            </a:r>
            <a:r>
              <a:rPr lang="en-US" sz="1050" dirty="0" smtClean="0"/>
              <a:t> </a:t>
            </a:r>
            <a:r>
              <a:rPr lang="en-US" sz="1050" dirty="0" err="1" smtClean="0"/>
              <a:t>shohim</a:t>
            </a:r>
            <a:r>
              <a:rPr lang="en-US" sz="1050" dirty="0" smtClean="0"/>
              <a:t> se </a:t>
            </a:r>
            <a:r>
              <a:rPr lang="en-US" sz="1050" dirty="0" err="1" smtClean="0"/>
              <a:t>sa</a:t>
            </a:r>
            <a:r>
              <a:rPr lang="en-US" sz="1050" dirty="0" smtClean="0"/>
              <a:t> me </a:t>
            </a:r>
            <a:r>
              <a:rPr lang="en-US" sz="1050" dirty="0" err="1" smtClean="0"/>
              <a:t>gadishmeri</a:t>
            </a:r>
            <a:r>
              <a:rPr lang="en-US" sz="1050" dirty="0" smtClean="0"/>
              <a:t> </a:t>
            </a:r>
            <a:r>
              <a:rPr lang="en-US" sz="1050" dirty="0" err="1" smtClean="0"/>
              <a:t>ata</a:t>
            </a:r>
            <a:r>
              <a:rPr lang="en-US" sz="1050" dirty="0" smtClean="0"/>
              <a:t> e </a:t>
            </a:r>
            <a:r>
              <a:rPr lang="en-US" sz="1050" dirty="0" err="1" smtClean="0"/>
              <a:t>kapin</a:t>
            </a:r>
            <a:r>
              <a:rPr lang="en-US" sz="1050" dirty="0" smtClean="0"/>
              <a:t> ate </a:t>
            </a:r>
            <a:r>
              <a:rPr lang="en-US" sz="1050" dirty="0" err="1" smtClean="0"/>
              <a:t>dore</a:t>
            </a:r>
            <a:r>
              <a:rPr lang="en-US" sz="1050" dirty="0" smtClean="0"/>
              <a:t> </a:t>
            </a:r>
            <a:r>
              <a:rPr lang="en-US" sz="1050" dirty="0" err="1" smtClean="0"/>
              <a:t>te</a:t>
            </a:r>
            <a:r>
              <a:rPr lang="en-US" sz="1050" dirty="0" smtClean="0"/>
              <a:t> </a:t>
            </a:r>
            <a:r>
              <a:rPr lang="en-US" sz="1050" dirty="0" err="1" smtClean="0"/>
              <a:t>shtrire</a:t>
            </a:r>
            <a:r>
              <a:rPr lang="en-US" sz="1050" dirty="0" smtClean="0"/>
              <a:t>, </a:t>
            </a:r>
            <a:r>
              <a:rPr lang="en-US" sz="1050" dirty="0" err="1" smtClean="0"/>
              <a:t>paisjet</a:t>
            </a:r>
            <a:r>
              <a:rPr lang="en-US" sz="1050" dirty="0" smtClean="0"/>
              <a:t> e </a:t>
            </a:r>
            <a:r>
              <a:rPr lang="en-US" sz="1050" dirty="0" err="1" smtClean="0"/>
              <a:t>shpetimit</a:t>
            </a:r>
            <a:r>
              <a:rPr lang="en-US" sz="1050" dirty="0" smtClean="0"/>
              <a:t>.</a:t>
            </a:r>
            <a:r>
              <a:rPr lang="it-IT" sz="1050" u="sng" dirty="0" smtClean="0"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  <p:sp>
        <p:nvSpPr>
          <p:cNvPr id="64" name="Rettangolo 63"/>
          <p:cNvSpPr>
            <a:spLocks noChangeArrowheads="1"/>
          </p:cNvSpPr>
          <p:nvPr/>
        </p:nvSpPr>
        <p:spPr bwMode="auto">
          <a:xfrm>
            <a:off x="431800" y="58738"/>
            <a:ext cx="2706688" cy="9015412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65" name="CasellaDiTesto 8"/>
          <p:cNvSpPr txBox="1">
            <a:spLocks noChangeArrowheads="1"/>
          </p:cNvSpPr>
          <p:nvPr/>
        </p:nvSpPr>
        <p:spPr bwMode="auto">
          <a:xfrm>
            <a:off x="2157413" y="1858963"/>
            <a:ext cx="990600" cy="16986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1" hangingPunct="1"/>
            <a:r>
              <a:rPr lang="it-IT" altLang="it-IT" sz="1100" b="1" i="1"/>
              <a:t>Isaia</a:t>
            </a:r>
            <a:r>
              <a:rPr lang="it-IT" altLang="it-IT" sz="1100" b="1"/>
              <a:t> 35, 4</a:t>
            </a:r>
            <a:r>
              <a:rPr lang="it-IT" altLang="it-IT" sz="1100"/>
              <a:t> </a:t>
            </a:r>
            <a:endParaRPr lang="it-IT" altLang="it-IT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66" name="CasellaDiTesto 32"/>
          <p:cNvSpPr txBox="1">
            <a:spLocks noChangeArrowheads="1"/>
          </p:cNvSpPr>
          <p:nvPr/>
        </p:nvSpPr>
        <p:spPr bwMode="auto">
          <a:xfrm>
            <a:off x="2205038" y="1533525"/>
            <a:ext cx="94297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80000"/>
              </a:lnSpc>
            </a:pPr>
            <a:endParaRPr lang="it-IT" altLang="it-IT" sz="32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67" name="CasellaDiTesto 42"/>
          <p:cNvSpPr txBox="1">
            <a:spLocks noChangeArrowheads="1"/>
          </p:cNvSpPr>
          <p:nvPr/>
        </p:nvSpPr>
        <p:spPr bwMode="auto">
          <a:xfrm>
            <a:off x="939800" y="2366963"/>
            <a:ext cx="2025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it-IT" altLang="it-IT" sz="1000">
                <a:latin typeface="Arial" charset="0"/>
              </a:rPr>
              <a:t>Folja qe perdoret eshte ne te tashmen: </a:t>
            </a:r>
            <a:r>
              <a:rPr lang="it-IT" altLang="it-IT" sz="1000" b="1">
                <a:latin typeface="Arial" charset="0"/>
              </a:rPr>
              <a:t>ai vjen</a:t>
            </a:r>
            <a:r>
              <a:rPr lang="it-IT" altLang="it-IT" sz="1000">
                <a:latin typeface="Arial" charset="0"/>
              </a:rPr>
              <a:t>.</a:t>
            </a:r>
            <a:endParaRPr lang="it-IT" altLang="it-IT" sz="1000">
              <a:solidFill>
                <a:srgbClr val="AC0067"/>
              </a:solidFill>
              <a:latin typeface="Arial" charset="0"/>
            </a:endParaRPr>
          </a:p>
        </p:txBody>
      </p:sp>
      <p:sp>
        <p:nvSpPr>
          <p:cNvPr id="14356" name="CasellaDiTesto 32"/>
          <p:cNvSpPr txBox="1">
            <a:spLocks noChangeArrowheads="1"/>
          </p:cNvSpPr>
          <p:nvPr/>
        </p:nvSpPr>
        <p:spPr bwMode="auto">
          <a:xfrm>
            <a:off x="1790700" y="168275"/>
            <a:ext cx="11477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it-IT" altLang="it-IT" sz="4000" b="1" spc="-300" dirty="0" smtClean="0">
                <a:solidFill>
                  <a:srgbClr val="FF0000"/>
                </a:solidFill>
                <a:latin typeface="Arial" charset="0"/>
              </a:rPr>
              <a:t>12</a:t>
            </a:r>
          </a:p>
        </p:txBody>
      </p:sp>
      <p:sp>
        <p:nvSpPr>
          <p:cNvPr id="2069" name="CasellaDiTesto 8"/>
          <p:cNvSpPr txBox="1">
            <a:spLocks noChangeArrowheads="1"/>
          </p:cNvSpPr>
          <p:nvPr/>
        </p:nvSpPr>
        <p:spPr bwMode="auto">
          <a:xfrm>
            <a:off x="4029075" y="1855788"/>
            <a:ext cx="2725738" cy="169862"/>
          </a:xfrm>
          <a:prstGeom prst="rect">
            <a:avLst/>
          </a:prstGeom>
          <a:solidFill>
            <a:srgbClr val="AC0067"/>
          </a:solidFill>
          <a:ln w="9525">
            <a:noFill/>
            <a:miter lim="800000"/>
            <a:headEnd/>
            <a:tailEnd/>
          </a:ln>
        </p:spPr>
        <p:txBody>
          <a:bodyPr lIns="108000" tIns="0" rIns="0" bIns="0">
            <a:spAutoFit/>
          </a:bodyPr>
          <a:lstStyle/>
          <a:p>
            <a:pPr eaLnBrk="1" hangingPunct="1"/>
            <a:r>
              <a:rPr lang="it-IT" altLang="it-IT" sz="1100">
                <a:solidFill>
                  <a:schemeClr val="bg1"/>
                </a:solidFill>
                <a:latin typeface="Arial" charset="0"/>
              </a:rPr>
              <a:t>Nga Madagaskari</a:t>
            </a:r>
          </a:p>
        </p:txBody>
      </p:sp>
      <p:sp>
        <p:nvSpPr>
          <p:cNvPr id="2070" name="CasellaDiTesto 9"/>
          <p:cNvSpPr txBox="1">
            <a:spLocks noChangeArrowheads="1"/>
          </p:cNvSpPr>
          <p:nvPr/>
        </p:nvSpPr>
        <p:spPr bwMode="auto">
          <a:xfrm>
            <a:off x="4184650" y="2114550"/>
            <a:ext cx="2411413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800" b="1">
                <a:solidFill>
                  <a:srgbClr val="FF990B"/>
                </a:solidFill>
              </a:rPr>
              <a:t>SE BASHKU ESHTE ME E LEHTE TE FILLOJME NGA E PARA</a:t>
            </a:r>
            <a:endParaRPr lang="en-US" sz="800">
              <a:solidFill>
                <a:srgbClr val="FF990B"/>
              </a:solidFill>
            </a:endParaRPr>
          </a:p>
        </p:txBody>
      </p:sp>
      <p:sp>
        <p:nvSpPr>
          <p:cNvPr id="2071" name="CasellaDiTesto 28"/>
          <p:cNvSpPr txBox="1">
            <a:spLocks noChangeArrowheads="1"/>
          </p:cNvSpPr>
          <p:nvPr/>
        </p:nvSpPr>
        <p:spPr bwMode="auto">
          <a:xfrm>
            <a:off x="4049713" y="8891588"/>
            <a:ext cx="2700337" cy="1698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1" hangingPunct="1"/>
            <a:r>
              <a:rPr lang="it-IT" altLang="it-IT" sz="1100">
                <a:solidFill>
                  <a:schemeClr val="bg1"/>
                </a:solidFill>
                <a:latin typeface="Arial" charset="0"/>
              </a:rPr>
              <a:t>centro.rpu@focolare.org</a:t>
            </a:r>
          </a:p>
        </p:txBody>
      </p:sp>
      <p:sp>
        <p:nvSpPr>
          <p:cNvPr id="2072" name="CasellaDiTesto 42"/>
          <p:cNvSpPr txBox="1">
            <a:spLocks noChangeArrowheads="1"/>
          </p:cNvSpPr>
          <p:nvPr/>
        </p:nvSpPr>
        <p:spPr bwMode="auto">
          <a:xfrm>
            <a:off x="4164013" y="2335213"/>
            <a:ext cx="2411412" cy="537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000"/>
              <a:t>Ne shkolle disa djem filluan te sillnin alkol dhe droge. </a:t>
            </a:r>
            <a:r>
              <a:rPr lang="en-US" sz="1000" b="1"/>
              <a:t>Nje shoqja ime qe e ndihmoja me mesimet, e la veten te terhiqej, dhe si ajo edhe nxenes te tjere filluan te mernin droge, duke krijuar keshtu nje</a:t>
            </a:r>
            <a:r>
              <a:rPr lang="en-US" sz="1000"/>
              <a:t> </a:t>
            </a:r>
            <a:r>
              <a:rPr lang="en-US" sz="1000" b="1"/>
              <a:t>mosmarveshje midis nxenesve.</a:t>
            </a:r>
            <a:endParaRPr lang="en-US" sz="1000"/>
          </a:p>
          <a:p>
            <a:r>
              <a:rPr lang="en-US" sz="900"/>
              <a:t>Se beshku me shoket e tjere e kuptuam se F. ishte ne rrezik dhe mund te hynte perfundimisht ne nje rruge pa kthim. Menduam te flasim me te, dhe shoket menduan se un isha personi me i pershtatshem per ta bere kete, duke qene se isha mikja e saj dhe e kisha ndihmuar me mesimet.  </a:t>
            </a:r>
          </a:p>
          <a:p>
            <a:r>
              <a:rPr lang="en-US" sz="900" b="1"/>
              <a:t>I kerkova Jezusit te me ndihmonte te gjeja fjalet e duhura me menyre qe ajo te mund te degjonte dashurine. </a:t>
            </a:r>
            <a:r>
              <a:rPr lang="en-US" sz="900"/>
              <a:t>Ne fillim me tha se do te mundohej te hiqte dore por pak me vone ndryshoi mendim dhe ne the se nuk i behej vone nese nuk e ndihmoja me me mesimet. Per nje periudhe te gjate kohe nuk foli as me me mua as me shoket e tjere.</a:t>
            </a:r>
          </a:p>
          <a:p>
            <a:r>
              <a:rPr lang="en-US" sz="900"/>
              <a:t>Po afrohej ekskursioni qe kishim planifikuar prej shume kohesh. Duhet te puninin se bashku por ishim te gjithe te ndare. Edhe pse isha e sigurt se nuk kisha bere asgje te keqe ndaj kesaj shoqeje qe nuk me fliste, mora vendimin qe te shkoj dhe ti kerkoj te falur. Shoket e tjere bene te njejten gje. </a:t>
            </a:r>
            <a:r>
              <a:rPr lang="en-US" sz="900" b="1"/>
              <a:t>Keshtu u beme shoqe si me pare.</a:t>
            </a:r>
          </a:p>
          <a:p>
            <a:r>
              <a:rPr lang="en-US" sz="1000"/>
              <a:t>Pak kohe me vone nxenseit qe sollen drogen dhe data qe sollen alkolin u zbuluan dhe u thirren ne drejtori se bashku me te gjithe ata qe ishin te perfshire dhe une si kujdestarja e klases per te thene ate qe te tjeret dinin. Disa nxenes treguan te veretten dhe kerkuan falje, dhe keshtu vazhuan normalisht shkollen me ne. </a:t>
            </a:r>
            <a:r>
              <a:rPr lang="en-US" sz="1000" b="1"/>
              <a:t>Disa te tjere e mohuan perfshirjen, por kur u be e qarte pjessemarja e tyre u perjashtuan nga shkolla.</a:t>
            </a:r>
            <a:endParaRPr lang="en-US" sz="1000"/>
          </a:p>
        </p:txBody>
      </p:sp>
      <p:sp>
        <p:nvSpPr>
          <p:cNvPr id="2073" name="CasellaDiTesto 32"/>
          <p:cNvSpPr txBox="1">
            <a:spLocks noChangeArrowheads="1"/>
          </p:cNvSpPr>
          <p:nvPr/>
        </p:nvSpPr>
        <p:spPr bwMode="auto">
          <a:xfrm>
            <a:off x="5472113" y="1336675"/>
            <a:ext cx="11239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80000"/>
              </a:lnSpc>
            </a:pPr>
            <a:r>
              <a:rPr lang="it-IT" altLang="it-IT" sz="2400" b="1">
                <a:solidFill>
                  <a:schemeClr val="bg1"/>
                </a:solidFill>
                <a:latin typeface="Arial" charset="0"/>
              </a:rPr>
              <a:t>Eshte jete</a:t>
            </a:r>
          </a:p>
        </p:txBody>
      </p:sp>
      <p:sp>
        <p:nvSpPr>
          <p:cNvPr id="2074" name="CasellaDiTesto 1"/>
          <p:cNvSpPr txBox="1">
            <a:spLocks noChangeArrowheads="1"/>
          </p:cNvSpPr>
          <p:nvPr/>
        </p:nvSpPr>
        <p:spPr bwMode="auto">
          <a:xfrm rot="-5400000">
            <a:off x="-1450181" y="6419056"/>
            <a:ext cx="35274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1200"/>
              <a:t>Prije dhe palose</a:t>
            </a:r>
          </a:p>
        </p:txBody>
      </p:sp>
      <p:sp>
        <p:nvSpPr>
          <p:cNvPr id="35" name="Rettangolo 34"/>
          <p:cNvSpPr/>
          <p:nvPr/>
        </p:nvSpPr>
        <p:spPr>
          <a:xfrm>
            <a:off x="4300538" y="-49213"/>
            <a:ext cx="2717800" cy="8809038"/>
          </a:xfrm>
          <a:prstGeom prst="rect">
            <a:avLst/>
          </a:prstGeom>
          <a:noFill/>
          <a:ln w="952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076" name="CasellaDiTesto 33"/>
          <p:cNvSpPr txBox="1">
            <a:spLocks noChangeArrowheads="1"/>
          </p:cNvSpPr>
          <p:nvPr/>
        </p:nvSpPr>
        <p:spPr bwMode="auto">
          <a:xfrm rot="-5400000">
            <a:off x="2245520" y="7104856"/>
            <a:ext cx="3357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1200">
                <a:solidFill>
                  <a:srgbClr val="00478A"/>
                </a:solidFill>
              </a:rPr>
              <a:t>A re ka ndohur te jetosh nje eksperience te tille</a:t>
            </a:r>
            <a:r>
              <a:rPr lang="it-IT" altLang="it-IT" sz="1400">
                <a:solidFill>
                  <a:srgbClr val="00478A"/>
                </a:solidFill>
              </a:rPr>
              <a:t>?</a:t>
            </a:r>
          </a:p>
        </p:txBody>
      </p:sp>
      <p:sp>
        <p:nvSpPr>
          <p:cNvPr id="2077" name="CasellaDiTesto 42"/>
          <p:cNvSpPr txBox="1">
            <a:spLocks noChangeArrowheads="1"/>
          </p:cNvSpPr>
          <p:nvPr/>
        </p:nvSpPr>
        <p:spPr bwMode="auto">
          <a:xfrm>
            <a:off x="554038" y="4210050"/>
            <a:ext cx="2517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31763">
              <a:spcBef>
                <a:spcPct val="20000"/>
              </a:spcBef>
              <a:buFont typeface="Arial" charset="0"/>
              <a:buNone/>
            </a:pPr>
            <a:r>
              <a:rPr lang="it-IT" altLang="it-IT" sz="1000">
                <a:latin typeface="Arial" charset="0"/>
              </a:rPr>
              <a:t>Ai nderhyn sepse sheh egoismin, indiferencen, ndaj atij qe vuan dhe eshte ne nevoje, shikon urrejtjet dhe ndarjet.  </a:t>
            </a:r>
          </a:p>
        </p:txBody>
      </p:sp>
      <p:sp>
        <p:nvSpPr>
          <p:cNvPr id="2078" name="CasellaDiTesto 42"/>
          <p:cNvSpPr txBox="1">
            <a:spLocks noChangeArrowheads="1"/>
          </p:cNvSpPr>
          <p:nvPr/>
        </p:nvSpPr>
        <p:spPr bwMode="auto">
          <a:xfrm>
            <a:off x="554038" y="5062538"/>
            <a:ext cx="2517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31763">
              <a:spcBef>
                <a:spcPct val="20000"/>
              </a:spcBef>
              <a:buFont typeface="Arial" charset="0"/>
              <a:buNone/>
            </a:pPr>
            <a:r>
              <a:rPr lang="en-US" sz="1000"/>
              <a:t>Vjen i shtyre nga meshira per njerezimin, krijesen e tij qe nuk do ta humbe. </a:t>
            </a:r>
            <a:endParaRPr lang="it-IT" altLang="it-IT" sz="1000">
              <a:latin typeface="Arial" charset="0"/>
            </a:endParaRPr>
          </a:p>
        </p:txBody>
      </p:sp>
      <p:sp>
        <p:nvSpPr>
          <p:cNvPr id="2079" name="CasellaDiTesto 9"/>
          <p:cNvSpPr txBox="1">
            <a:spLocks noChangeArrowheads="1"/>
          </p:cNvSpPr>
          <p:nvPr/>
        </p:nvSpPr>
        <p:spPr bwMode="auto">
          <a:xfrm>
            <a:off x="554038" y="4675188"/>
            <a:ext cx="23780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altLang="it-IT" sz="1400">
                <a:latin typeface="Arial" charset="0"/>
              </a:rPr>
              <a:t>Shikon zemren e njerezimit si nje zemer te semure. </a:t>
            </a:r>
            <a:endParaRPr lang="it-IT" altLang="it-IT" sz="1400">
              <a:solidFill>
                <a:srgbClr val="00478A"/>
              </a:solidFill>
              <a:latin typeface="Arial" charset="0"/>
            </a:endParaRPr>
          </a:p>
        </p:txBody>
      </p:sp>
      <p:sp>
        <p:nvSpPr>
          <p:cNvPr id="2080" name="CasellaDiTesto 12"/>
          <p:cNvSpPr txBox="1">
            <a:spLocks noChangeArrowheads="1"/>
          </p:cNvSpPr>
          <p:nvPr/>
        </p:nvSpPr>
        <p:spPr bwMode="auto">
          <a:xfrm>
            <a:off x="9161463" y="48942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altLang="it-IT"/>
          </a:p>
        </p:txBody>
      </p:sp>
      <p:sp>
        <p:nvSpPr>
          <p:cNvPr id="2081" name="CasellaDiTesto 42"/>
          <p:cNvSpPr txBox="1">
            <a:spLocks noChangeArrowheads="1"/>
          </p:cNvSpPr>
          <p:nvPr/>
        </p:nvSpPr>
        <p:spPr bwMode="auto">
          <a:xfrm>
            <a:off x="949325" y="3101975"/>
            <a:ext cx="21320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it-IT" altLang="it-IT" sz="1200" b="1">
                <a:latin typeface="Arial" charset="0"/>
              </a:rPr>
              <a:t>Zoti vepron menjehere, </a:t>
            </a:r>
          </a:p>
          <a:p>
            <a:pPr>
              <a:lnSpc>
                <a:spcPct val="90000"/>
              </a:lnSpc>
            </a:pPr>
            <a:r>
              <a:rPr lang="it-IT" altLang="it-IT" sz="1200" b="1">
                <a:latin typeface="Arial" charset="0"/>
              </a:rPr>
              <a:t>Dashuria e Tij nuk lejon vonesa apo ngurime.</a:t>
            </a:r>
            <a:endParaRPr lang="it-IT" altLang="it-IT" sz="1200" b="1">
              <a:solidFill>
                <a:srgbClr val="AC0067"/>
              </a:solidFill>
              <a:latin typeface="Arial" charset="0"/>
            </a:endParaRPr>
          </a:p>
        </p:txBody>
      </p:sp>
      <p:sp>
        <p:nvSpPr>
          <p:cNvPr id="2082" name="CasellaDiTesto 9"/>
          <p:cNvSpPr txBox="1">
            <a:spLocks noChangeArrowheads="1"/>
          </p:cNvSpPr>
          <p:nvPr/>
        </p:nvSpPr>
        <p:spPr bwMode="auto">
          <a:xfrm>
            <a:off x="554038" y="3843338"/>
            <a:ext cx="2417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altLang="it-IT" sz="1400">
                <a:latin typeface="Arial" charset="0"/>
              </a:rPr>
              <a:t>Zoti nuk vjen per te bere nje</a:t>
            </a:r>
            <a:endParaRPr lang="it-IT" altLang="it-IT" sz="1400">
              <a:solidFill>
                <a:srgbClr val="00478A"/>
              </a:solidFill>
              <a:latin typeface="Arial" charset="0"/>
            </a:endParaRPr>
          </a:p>
        </p:txBody>
      </p:sp>
      <p:sp>
        <p:nvSpPr>
          <p:cNvPr id="2083" name="CasellaDiTesto 9"/>
          <p:cNvSpPr txBox="1">
            <a:spLocks noChangeArrowheads="1"/>
          </p:cNvSpPr>
          <p:nvPr/>
        </p:nvSpPr>
        <p:spPr bwMode="auto">
          <a:xfrm>
            <a:off x="852488" y="3994150"/>
            <a:ext cx="1876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altLang="it-IT" sz="1400">
                <a:latin typeface="Arial" charset="0"/>
              </a:rPr>
              <a:t>vizete miresjelljeje </a:t>
            </a:r>
            <a:endParaRPr lang="it-IT" altLang="it-IT" sz="1400">
              <a:solidFill>
                <a:srgbClr val="00478A"/>
              </a:solidFill>
              <a:latin typeface="Arial" charset="0"/>
            </a:endParaRPr>
          </a:p>
        </p:txBody>
      </p:sp>
      <p:sp>
        <p:nvSpPr>
          <p:cNvPr id="2084" name="CasellaDiTesto 9"/>
          <p:cNvSpPr txBox="1">
            <a:spLocks noChangeArrowheads="1"/>
          </p:cNvSpPr>
          <p:nvPr/>
        </p:nvSpPr>
        <p:spPr bwMode="auto">
          <a:xfrm>
            <a:off x="995363" y="4833938"/>
            <a:ext cx="198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altLang="it-IT" sz="1400">
                <a:latin typeface="Arial" charset="0"/>
              </a:rPr>
              <a:t>.</a:t>
            </a:r>
            <a:endParaRPr lang="it-IT" altLang="it-IT" sz="1400">
              <a:solidFill>
                <a:srgbClr val="00478A"/>
              </a:solidFill>
              <a:latin typeface="Arial" charset="0"/>
            </a:endParaRPr>
          </a:p>
        </p:txBody>
      </p:sp>
      <p:sp>
        <p:nvSpPr>
          <p:cNvPr id="2085" name="CasellaDiTesto 29"/>
          <p:cNvSpPr txBox="1">
            <a:spLocks noChangeArrowheads="1"/>
          </p:cNvSpPr>
          <p:nvPr/>
        </p:nvSpPr>
        <p:spPr bwMode="auto">
          <a:xfrm>
            <a:off x="581025" y="8129588"/>
            <a:ext cx="24098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000"/>
              <a:t>Ai jo vetem qe sheron zemren tone nga mbyllja ne vetvete qe na largon nga te tjetert, por na ben te </a:t>
            </a:r>
            <a:r>
              <a:rPr lang="en-US" sz="1000" b="1"/>
              <a:t>afte te ndihmojme ate qe eshte ne veshtiresi</a:t>
            </a:r>
            <a:r>
              <a:rPr lang="en-US" sz="1000"/>
              <a:t>, ne trishtim, ne varferi. </a:t>
            </a:r>
          </a:p>
        </p:txBody>
      </p:sp>
      <p:sp>
        <p:nvSpPr>
          <p:cNvPr id="43" name="CasellaDiTesto 42"/>
          <p:cNvSpPr txBox="1"/>
          <p:nvPr/>
        </p:nvSpPr>
        <p:spPr>
          <a:xfrm>
            <a:off x="431800" y="3651250"/>
            <a:ext cx="2705100" cy="168275"/>
          </a:xfrm>
          <a:prstGeom prst="rect">
            <a:avLst/>
          </a:prstGeom>
          <a:solidFill>
            <a:srgbClr val="AC0067"/>
          </a:solidFill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it-IT" sz="1100" b="1" cap="all" dirty="0">
                <a:solidFill>
                  <a:srgbClr val="FFFFFF"/>
                </a:solidFill>
                <a:latin typeface="Arial"/>
                <a:ea typeface="ＭＳ Ｐゴシック" charset="-128"/>
                <a:cs typeface="Arial"/>
              </a:rPr>
              <a:t>NJE DASHURI KONKRETE</a:t>
            </a:r>
          </a:p>
        </p:txBody>
      </p:sp>
      <p:sp>
        <p:nvSpPr>
          <p:cNvPr id="2087" name="CasellaDiTesto 42"/>
          <p:cNvSpPr txBox="1">
            <a:spLocks noChangeArrowheads="1"/>
          </p:cNvSpPr>
          <p:nvPr/>
        </p:nvSpPr>
        <p:spPr bwMode="auto">
          <a:xfrm>
            <a:off x="939800" y="2674938"/>
            <a:ext cx="21050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it-IT" altLang="it-IT" sz="1000" b="1">
                <a:latin typeface="Arial" charset="0"/>
              </a:rPr>
              <a:t>Eshte dicka e sigurt. </a:t>
            </a:r>
          </a:p>
          <a:p>
            <a:pPr>
              <a:lnSpc>
                <a:spcPct val="90000"/>
              </a:lnSpc>
            </a:pPr>
            <a:r>
              <a:rPr lang="it-IT" altLang="it-IT" sz="1000">
                <a:latin typeface="Arial" charset="0"/>
              </a:rPr>
              <a:t>Nuk duhet te presim te nesermen, fundin e botes apo nje jete tjeter. </a:t>
            </a:r>
            <a:endParaRPr lang="it-IT" altLang="it-IT" sz="1000">
              <a:solidFill>
                <a:srgbClr val="AC0067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1942</TotalTime>
  <Words>616</Words>
  <Application>Microsoft Office PowerPoint</Application>
  <PresentationFormat>On-screen Show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Tema di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ago</dc:creator>
  <cp:lastModifiedBy>user</cp:lastModifiedBy>
  <cp:revision>162</cp:revision>
  <cp:lastPrinted>2016-10-04T12:29:45Z</cp:lastPrinted>
  <dcterms:created xsi:type="dcterms:W3CDTF">2013-01-16T14:31:01Z</dcterms:created>
  <dcterms:modified xsi:type="dcterms:W3CDTF">2016-12-06T06:16:52Z</dcterms:modified>
</cp:coreProperties>
</file>