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3"/>
  </p:notesMasterIdLst>
  <p:sldIdLst>
    <p:sldId id="258" r:id="rId2"/>
  </p:sldIdLst>
  <p:sldSz cx="9906000" cy="6858000" type="A4"/>
  <p:notesSz cx="9144000" cy="6858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B357B"/>
    <a:srgbClr val="EE7D3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808"/>
    <p:restoredTop sz="95890"/>
  </p:normalViewPr>
  <p:slideViewPr>
    <p:cSldViewPr snapToGrid="0" snapToObjects="1" showGuides="1">
      <p:cViewPr varScale="1">
        <p:scale>
          <a:sx n="92" d="100"/>
          <a:sy n="92" d="100"/>
        </p:scale>
        <p:origin x="1164" y="72"/>
      </p:cViewPr>
      <p:guideLst>
        <p:guide orient="horz" pos="2160"/>
        <p:guide pos="312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5179484" y="0"/>
            <a:ext cx="3962400" cy="344091"/>
          </a:xfrm>
          <a:prstGeom prst="rect">
            <a:avLst/>
          </a:prstGeom>
        </p:spPr>
        <p:txBody>
          <a:bodyPr vert="horz" lIns="91440" tIns="45720" rIns="91440" bIns="45720" rtlCol="0"/>
          <a:lstStyle>
            <a:lvl1pPr algn="r">
              <a:defRPr sz="1200"/>
            </a:lvl1pPr>
          </a:lstStyle>
          <a:p>
            <a:fld id="{2D31584E-B3B2-5E42-86B5-E1BC5A86B17C}" type="datetimeFigureOut">
              <a:rPr lang="it-IT" smtClean="0"/>
              <a:t>30/08/2022</a:t>
            </a:fld>
            <a:endParaRPr lang="it-IT"/>
          </a:p>
        </p:txBody>
      </p:sp>
      <p:sp>
        <p:nvSpPr>
          <p:cNvPr id="4" name="Segnaposto immagine diapositiva 3"/>
          <p:cNvSpPr>
            <a:spLocks noGrp="1" noRot="1" noChangeAspect="1"/>
          </p:cNvSpPr>
          <p:nvPr>
            <p:ph type="sldImg" idx="2"/>
          </p:nvPr>
        </p:nvSpPr>
        <p:spPr>
          <a:xfrm>
            <a:off x="2900363" y="857250"/>
            <a:ext cx="3343275" cy="2314575"/>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914400" y="3300412"/>
            <a:ext cx="7315200" cy="2700338"/>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6513910"/>
            <a:ext cx="3962400" cy="34409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5179484" y="6513910"/>
            <a:ext cx="3962400" cy="344090"/>
          </a:xfrm>
          <a:prstGeom prst="rect">
            <a:avLst/>
          </a:prstGeom>
        </p:spPr>
        <p:txBody>
          <a:bodyPr vert="horz" lIns="91440" tIns="45720" rIns="91440" bIns="45720" rtlCol="0" anchor="b"/>
          <a:lstStyle>
            <a:lvl1pPr algn="r">
              <a:defRPr sz="1200"/>
            </a:lvl1pPr>
          </a:lstStyle>
          <a:p>
            <a:fld id="{DC43258C-6AA6-5E40-8A86-2BB46BF030B8}" type="slidenum">
              <a:rPr lang="it-IT" smtClean="0"/>
              <a:t>‹#›</a:t>
            </a:fld>
            <a:endParaRPr lang="it-IT"/>
          </a:p>
        </p:txBody>
      </p:sp>
    </p:spTree>
    <p:extLst>
      <p:ext uri="{BB962C8B-B14F-4D97-AF65-F5344CB8AC3E}">
        <p14:creationId xmlns:p14="http://schemas.microsoft.com/office/powerpoint/2010/main" val="33372728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2502AF9E-63C1-0F4E-8EDA-72584D178BA0}" type="slidenum">
              <a:rPr lang="it-IT" smtClean="0"/>
              <a:t>1</a:t>
            </a:fld>
            <a:endParaRPr lang="it-IT"/>
          </a:p>
        </p:txBody>
      </p:sp>
    </p:spTree>
    <p:extLst>
      <p:ext uri="{BB962C8B-B14F-4D97-AF65-F5344CB8AC3E}">
        <p14:creationId xmlns:p14="http://schemas.microsoft.com/office/powerpoint/2010/main" val="42913643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6000"/>
            </a:lvl1pPr>
          </a:lstStyle>
          <a:p>
            <a:r>
              <a:rPr lang="it-IT"/>
              <a:t>Fare clic per modificare lo stile del titolo dello schema</a:t>
            </a:r>
            <a:endParaRPr lang="en-US" dirty="0"/>
          </a:p>
        </p:txBody>
      </p:sp>
      <p:sp>
        <p:nvSpPr>
          <p:cNvPr id="3" name="Subtitle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endParaRPr lang="en-US" dirty="0"/>
          </a:p>
        </p:txBody>
      </p:sp>
      <p:sp>
        <p:nvSpPr>
          <p:cNvPr id="4" name="Date Placeholder 3"/>
          <p:cNvSpPr>
            <a:spLocks noGrp="1"/>
          </p:cNvSpPr>
          <p:nvPr>
            <p:ph type="dt" sz="half" idx="10"/>
          </p:nvPr>
        </p:nvSpPr>
        <p:spPr/>
        <p:txBody>
          <a:bodyPr/>
          <a:lstStyle/>
          <a:p>
            <a:fld id="{7F4A47C9-D0A8-6344-A83F-B26B6E9DF3B8}" type="datetimeFigureOut">
              <a:rPr lang="it-IT" smtClean="0"/>
              <a:t>30/08/2022</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C0B3747B-26EE-1D49-9FEA-9C7577A4F526}" type="slidenum">
              <a:rPr lang="it-IT" smtClean="0"/>
              <a:t>‹#›</a:t>
            </a:fld>
            <a:endParaRPr lang="it-IT"/>
          </a:p>
        </p:txBody>
      </p:sp>
    </p:spTree>
    <p:extLst>
      <p:ext uri="{BB962C8B-B14F-4D97-AF65-F5344CB8AC3E}">
        <p14:creationId xmlns:p14="http://schemas.microsoft.com/office/powerpoint/2010/main" val="14053630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7F4A47C9-D0A8-6344-A83F-B26B6E9DF3B8}" type="datetimeFigureOut">
              <a:rPr lang="it-IT" smtClean="0"/>
              <a:t>30/08/2022</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C0B3747B-26EE-1D49-9FEA-9C7577A4F526}" type="slidenum">
              <a:rPr lang="it-IT" smtClean="0"/>
              <a:t>‹#›</a:t>
            </a:fld>
            <a:endParaRPr lang="it-IT"/>
          </a:p>
        </p:txBody>
      </p:sp>
    </p:spTree>
    <p:extLst>
      <p:ext uri="{BB962C8B-B14F-4D97-AF65-F5344CB8AC3E}">
        <p14:creationId xmlns:p14="http://schemas.microsoft.com/office/powerpoint/2010/main" val="3613121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7F4A47C9-D0A8-6344-A83F-B26B6E9DF3B8}" type="datetimeFigureOut">
              <a:rPr lang="it-IT" smtClean="0"/>
              <a:t>30/08/2022</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C0B3747B-26EE-1D49-9FEA-9C7577A4F526}" type="slidenum">
              <a:rPr lang="it-IT" smtClean="0"/>
              <a:t>‹#›</a:t>
            </a:fld>
            <a:endParaRPr lang="it-IT"/>
          </a:p>
        </p:txBody>
      </p:sp>
    </p:spTree>
    <p:extLst>
      <p:ext uri="{BB962C8B-B14F-4D97-AF65-F5344CB8AC3E}">
        <p14:creationId xmlns:p14="http://schemas.microsoft.com/office/powerpoint/2010/main" val="26930935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7F4A47C9-D0A8-6344-A83F-B26B6E9DF3B8}" type="datetimeFigureOut">
              <a:rPr lang="it-IT" smtClean="0"/>
              <a:t>30/08/2022</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C0B3747B-26EE-1D49-9FEA-9C7577A4F526}" type="slidenum">
              <a:rPr lang="it-IT" smtClean="0"/>
              <a:t>‹#›</a:t>
            </a:fld>
            <a:endParaRPr lang="it-IT"/>
          </a:p>
        </p:txBody>
      </p:sp>
    </p:spTree>
    <p:extLst>
      <p:ext uri="{BB962C8B-B14F-4D97-AF65-F5344CB8AC3E}">
        <p14:creationId xmlns:p14="http://schemas.microsoft.com/office/powerpoint/2010/main" val="24489008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675879" y="1709740"/>
            <a:ext cx="8543925" cy="2852737"/>
          </a:xfrm>
        </p:spPr>
        <p:txBody>
          <a:bodyPr anchor="b"/>
          <a:lstStyle>
            <a:lvl1pPr>
              <a:defRPr sz="6000"/>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675879" y="4589465"/>
            <a:ext cx="8543925"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7F4A47C9-D0A8-6344-A83F-B26B6E9DF3B8}" type="datetimeFigureOut">
              <a:rPr lang="it-IT" smtClean="0"/>
              <a:t>30/08/2022</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C0B3747B-26EE-1D49-9FEA-9C7577A4F526}" type="slidenum">
              <a:rPr lang="it-IT" smtClean="0"/>
              <a:t>‹#›</a:t>
            </a:fld>
            <a:endParaRPr lang="it-IT"/>
          </a:p>
        </p:txBody>
      </p:sp>
    </p:spTree>
    <p:extLst>
      <p:ext uri="{BB962C8B-B14F-4D97-AF65-F5344CB8AC3E}">
        <p14:creationId xmlns:p14="http://schemas.microsoft.com/office/powerpoint/2010/main" val="18264821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sz="half" idx="1"/>
          </p:nvPr>
        </p:nvSpPr>
        <p:spPr>
          <a:xfrm>
            <a:off x="681038" y="1825625"/>
            <a:ext cx="421005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Content Placeholder 3"/>
          <p:cNvSpPr>
            <a:spLocks noGrp="1"/>
          </p:cNvSpPr>
          <p:nvPr>
            <p:ph sz="half" idx="2"/>
          </p:nvPr>
        </p:nvSpPr>
        <p:spPr>
          <a:xfrm>
            <a:off x="5014913" y="1825625"/>
            <a:ext cx="421005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Date Placeholder 4"/>
          <p:cNvSpPr>
            <a:spLocks noGrp="1"/>
          </p:cNvSpPr>
          <p:nvPr>
            <p:ph type="dt" sz="half" idx="10"/>
          </p:nvPr>
        </p:nvSpPr>
        <p:spPr/>
        <p:txBody>
          <a:bodyPr/>
          <a:lstStyle/>
          <a:p>
            <a:fld id="{7F4A47C9-D0A8-6344-A83F-B26B6E9DF3B8}" type="datetimeFigureOut">
              <a:rPr lang="it-IT" smtClean="0"/>
              <a:t>30/08/2022</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C0B3747B-26EE-1D49-9FEA-9C7577A4F526}" type="slidenum">
              <a:rPr lang="it-IT" smtClean="0"/>
              <a:t>‹#›</a:t>
            </a:fld>
            <a:endParaRPr lang="it-IT"/>
          </a:p>
        </p:txBody>
      </p:sp>
    </p:spTree>
    <p:extLst>
      <p:ext uri="{BB962C8B-B14F-4D97-AF65-F5344CB8AC3E}">
        <p14:creationId xmlns:p14="http://schemas.microsoft.com/office/powerpoint/2010/main" val="26959809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7"/>
            <a:ext cx="8543925" cy="1325563"/>
          </a:xfrm>
        </p:spPr>
        <p:txBody>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682329" y="1681163"/>
            <a:ext cx="41907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Content Placeholder 3"/>
          <p:cNvSpPr>
            <a:spLocks noGrp="1"/>
          </p:cNvSpPr>
          <p:nvPr>
            <p:ph sz="half" idx="2"/>
          </p:nvPr>
        </p:nvSpPr>
        <p:spPr>
          <a:xfrm>
            <a:off x="682329" y="2505075"/>
            <a:ext cx="4190702"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Content Placeholder 5"/>
          <p:cNvSpPr>
            <a:spLocks noGrp="1"/>
          </p:cNvSpPr>
          <p:nvPr>
            <p:ph sz="quarter" idx="4"/>
          </p:nvPr>
        </p:nvSpPr>
        <p:spPr>
          <a:xfrm>
            <a:off x="5014913" y="2505075"/>
            <a:ext cx="4211340"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7" name="Date Placeholder 6"/>
          <p:cNvSpPr>
            <a:spLocks noGrp="1"/>
          </p:cNvSpPr>
          <p:nvPr>
            <p:ph type="dt" sz="half" idx="10"/>
          </p:nvPr>
        </p:nvSpPr>
        <p:spPr/>
        <p:txBody>
          <a:bodyPr/>
          <a:lstStyle/>
          <a:p>
            <a:fld id="{7F4A47C9-D0A8-6344-A83F-B26B6E9DF3B8}" type="datetimeFigureOut">
              <a:rPr lang="it-IT" smtClean="0"/>
              <a:t>30/08/2022</a:t>
            </a:fld>
            <a:endParaRPr lang="it-IT"/>
          </a:p>
        </p:txBody>
      </p:sp>
      <p:sp>
        <p:nvSpPr>
          <p:cNvPr id="8" name="Footer Placeholder 7"/>
          <p:cNvSpPr>
            <a:spLocks noGrp="1"/>
          </p:cNvSpPr>
          <p:nvPr>
            <p:ph type="ftr" sz="quarter" idx="11"/>
          </p:nvPr>
        </p:nvSpPr>
        <p:spPr/>
        <p:txBody>
          <a:bodyPr/>
          <a:lstStyle/>
          <a:p>
            <a:endParaRPr lang="it-IT"/>
          </a:p>
        </p:txBody>
      </p:sp>
      <p:sp>
        <p:nvSpPr>
          <p:cNvPr id="9" name="Slide Number Placeholder 8"/>
          <p:cNvSpPr>
            <a:spLocks noGrp="1"/>
          </p:cNvSpPr>
          <p:nvPr>
            <p:ph type="sldNum" sz="quarter" idx="12"/>
          </p:nvPr>
        </p:nvSpPr>
        <p:spPr/>
        <p:txBody>
          <a:bodyPr/>
          <a:lstStyle/>
          <a:p>
            <a:fld id="{C0B3747B-26EE-1D49-9FEA-9C7577A4F526}" type="slidenum">
              <a:rPr lang="it-IT" smtClean="0"/>
              <a:t>‹#›</a:t>
            </a:fld>
            <a:endParaRPr lang="it-IT"/>
          </a:p>
        </p:txBody>
      </p:sp>
    </p:spTree>
    <p:extLst>
      <p:ext uri="{BB962C8B-B14F-4D97-AF65-F5344CB8AC3E}">
        <p14:creationId xmlns:p14="http://schemas.microsoft.com/office/powerpoint/2010/main" val="10585644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Date Placeholder 2"/>
          <p:cNvSpPr>
            <a:spLocks noGrp="1"/>
          </p:cNvSpPr>
          <p:nvPr>
            <p:ph type="dt" sz="half" idx="10"/>
          </p:nvPr>
        </p:nvSpPr>
        <p:spPr/>
        <p:txBody>
          <a:bodyPr/>
          <a:lstStyle/>
          <a:p>
            <a:fld id="{7F4A47C9-D0A8-6344-A83F-B26B6E9DF3B8}" type="datetimeFigureOut">
              <a:rPr lang="it-IT" smtClean="0"/>
              <a:t>30/08/2022</a:t>
            </a:fld>
            <a:endParaRPr lang="it-IT"/>
          </a:p>
        </p:txBody>
      </p:sp>
      <p:sp>
        <p:nvSpPr>
          <p:cNvPr id="4" name="Footer Placeholder 3"/>
          <p:cNvSpPr>
            <a:spLocks noGrp="1"/>
          </p:cNvSpPr>
          <p:nvPr>
            <p:ph type="ftr" sz="quarter" idx="11"/>
          </p:nvPr>
        </p:nvSpPr>
        <p:spPr/>
        <p:txBody>
          <a:bodyPr/>
          <a:lstStyle/>
          <a:p>
            <a:endParaRPr lang="it-IT"/>
          </a:p>
        </p:txBody>
      </p:sp>
      <p:sp>
        <p:nvSpPr>
          <p:cNvPr id="5" name="Slide Number Placeholder 4"/>
          <p:cNvSpPr>
            <a:spLocks noGrp="1"/>
          </p:cNvSpPr>
          <p:nvPr>
            <p:ph type="sldNum" sz="quarter" idx="12"/>
          </p:nvPr>
        </p:nvSpPr>
        <p:spPr/>
        <p:txBody>
          <a:bodyPr/>
          <a:lstStyle/>
          <a:p>
            <a:fld id="{C0B3747B-26EE-1D49-9FEA-9C7577A4F526}" type="slidenum">
              <a:rPr lang="it-IT" smtClean="0"/>
              <a:t>‹#›</a:t>
            </a:fld>
            <a:endParaRPr lang="it-IT"/>
          </a:p>
        </p:txBody>
      </p:sp>
    </p:spTree>
    <p:extLst>
      <p:ext uri="{BB962C8B-B14F-4D97-AF65-F5344CB8AC3E}">
        <p14:creationId xmlns:p14="http://schemas.microsoft.com/office/powerpoint/2010/main" val="2047579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F4A47C9-D0A8-6344-A83F-B26B6E9DF3B8}" type="datetimeFigureOut">
              <a:rPr lang="it-IT" smtClean="0"/>
              <a:t>30/08/2022</a:t>
            </a:fld>
            <a:endParaRPr lang="it-IT"/>
          </a:p>
        </p:txBody>
      </p:sp>
      <p:sp>
        <p:nvSpPr>
          <p:cNvPr id="3" name="Footer Placeholder 2"/>
          <p:cNvSpPr>
            <a:spLocks noGrp="1"/>
          </p:cNvSpPr>
          <p:nvPr>
            <p:ph type="ftr" sz="quarter" idx="11"/>
          </p:nvPr>
        </p:nvSpPr>
        <p:spPr/>
        <p:txBody>
          <a:bodyPr/>
          <a:lstStyle/>
          <a:p>
            <a:endParaRPr lang="it-IT"/>
          </a:p>
        </p:txBody>
      </p:sp>
      <p:sp>
        <p:nvSpPr>
          <p:cNvPr id="4" name="Slide Number Placeholder 3"/>
          <p:cNvSpPr>
            <a:spLocks noGrp="1"/>
          </p:cNvSpPr>
          <p:nvPr>
            <p:ph type="sldNum" sz="quarter" idx="12"/>
          </p:nvPr>
        </p:nvSpPr>
        <p:spPr/>
        <p:txBody>
          <a:bodyPr/>
          <a:lstStyle/>
          <a:p>
            <a:fld id="{C0B3747B-26EE-1D49-9FEA-9C7577A4F526}" type="slidenum">
              <a:rPr lang="it-IT" smtClean="0"/>
              <a:t>‹#›</a:t>
            </a:fld>
            <a:endParaRPr lang="it-IT"/>
          </a:p>
        </p:txBody>
      </p:sp>
    </p:spTree>
    <p:extLst>
      <p:ext uri="{BB962C8B-B14F-4D97-AF65-F5344CB8AC3E}">
        <p14:creationId xmlns:p14="http://schemas.microsoft.com/office/powerpoint/2010/main" val="37472579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it-IT"/>
              <a:t>Fare clic per modificare lo stile del titolo dello schema</a:t>
            </a:r>
            <a:endParaRPr lang="en-US" dirty="0"/>
          </a:p>
        </p:txBody>
      </p:sp>
      <p:sp>
        <p:nvSpPr>
          <p:cNvPr id="3" name="Content Placeholder 2"/>
          <p:cNvSpPr>
            <a:spLocks noGrp="1"/>
          </p:cNvSpPr>
          <p:nvPr>
            <p:ph idx="1"/>
          </p:nvPr>
        </p:nvSpPr>
        <p:spPr>
          <a:xfrm>
            <a:off x="4211340" y="987427"/>
            <a:ext cx="501491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7F4A47C9-D0A8-6344-A83F-B26B6E9DF3B8}" type="datetimeFigureOut">
              <a:rPr lang="it-IT" smtClean="0"/>
              <a:t>30/08/2022</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C0B3747B-26EE-1D49-9FEA-9C7577A4F526}" type="slidenum">
              <a:rPr lang="it-IT" smtClean="0"/>
              <a:t>‹#›</a:t>
            </a:fld>
            <a:endParaRPr lang="it-IT"/>
          </a:p>
        </p:txBody>
      </p:sp>
    </p:spTree>
    <p:extLst>
      <p:ext uri="{BB962C8B-B14F-4D97-AF65-F5344CB8AC3E}">
        <p14:creationId xmlns:p14="http://schemas.microsoft.com/office/powerpoint/2010/main" val="14065079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it-IT"/>
              <a:t>Fare clic per modificare lo stile del titolo dello schema</a:t>
            </a:r>
            <a:endParaRPr lang="en-US" dirty="0"/>
          </a:p>
        </p:txBody>
      </p:sp>
      <p:sp>
        <p:nvSpPr>
          <p:cNvPr id="3" name="Picture Placeholder 2"/>
          <p:cNvSpPr>
            <a:spLocks noGrp="1" noChangeAspect="1"/>
          </p:cNvSpPr>
          <p:nvPr>
            <p:ph type="pic" idx="1"/>
          </p:nvPr>
        </p:nvSpPr>
        <p:spPr>
          <a:xfrm>
            <a:off x="4211340" y="987427"/>
            <a:ext cx="5014913"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a:t>Fare clic sull'icona per inserire un'immagine</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7F4A47C9-D0A8-6344-A83F-B26B6E9DF3B8}" type="datetimeFigureOut">
              <a:rPr lang="it-IT" smtClean="0"/>
              <a:t>30/08/2022</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C0B3747B-26EE-1D49-9FEA-9C7577A4F526}" type="slidenum">
              <a:rPr lang="it-IT" smtClean="0"/>
              <a:t>‹#›</a:t>
            </a:fld>
            <a:endParaRPr lang="it-IT"/>
          </a:p>
        </p:txBody>
      </p:sp>
    </p:spTree>
    <p:extLst>
      <p:ext uri="{BB962C8B-B14F-4D97-AF65-F5344CB8AC3E}">
        <p14:creationId xmlns:p14="http://schemas.microsoft.com/office/powerpoint/2010/main" val="15054629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7"/>
            <a:ext cx="8543925" cy="1325563"/>
          </a:xfrm>
          <a:prstGeom prst="rect">
            <a:avLst/>
          </a:prstGeom>
        </p:spPr>
        <p:txBody>
          <a:bodyPr vert="horz" lIns="91440" tIns="45720" rIns="91440" bIns="45720" rtlCol="0" anchor="ctr">
            <a:normAutofit/>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4A47C9-D0A8-6344-A83F-B26B6E9DF3B8}" type="datetimeFigureOut">
              <a:rPr lang="it-IT" smtClean="0"/>
              <a:t>30/08/2022</a:t>
            </a:fld>
            <a:endParaRPr lang="it-IT"/>
          </a:p>
        </p:txBody>
      </p:sp>
      <p:sp>
        <p:nvSpPr>
          <p:cNvPr id="5" name="Footer Placeholder 4"/>
          <p:cNvSpPr>
            <a:spLocks noGrp="1"/>
          </p:cNvSpPr>
          <p:nvPr>
            <p:ph type="ftr" sz="quarter" idx="3"/>
          </p:nvPr>
        </p:nvSpPr>
        <p:spPr>
          <a:xfrm>
            <a:off x="3281363" y="6356352"/>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lide Number Placeholder 5"/>
          <p:cNvSpPr>
            <a:spLocks noGrp="1"/>
          </p:cNvSpPr>
          <p:nvPr>
            <p:ph type="sldNum" sz="quarter" idx="4"/>
          </p:nvPr>
        </p:nvSpPr>
        <p:spPr>
          <a:xfrm>
            <a:off x="6996113" y="6356352"/>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0B3747B-26EE-1D49-9FEA-9C7577A4F526}" type="slidenum">
              <a:rPr lang="it-IT" smtClean="0"/>
              <a:t>‹#›</a:t>
            </a:fld>
            <a:endParaRPr lang="it-IT"/>
          </a:p>
        </p:txBody>
      </p:sp>
    </p:spTree>
    <p:extLst>
      <p:ext uri="{BB962C8B-B14F-4D97-AF65-F5344CB8AC3E}">
        <p14:creationId xmlns:p14="http://schemas.microsoft.com/office/powerpoint/2010/main" val="211999709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1.png"/><Relationship Id="rId7"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hyperlink" Target="mailto:centrogen3.rpu@focolare.org" TargetMode="External"/><Relationship Id="rId11" Type="http://schemas.openxmlformats.org/officeDocument/2006/relationships/image" Target="../media/image7.png"/><Relationship Id="rId5" Type="http://schemas.openxmlformats.org/officeDocument/2006/relationships/image" Target="../media/image2.png"/><Relationship Id="rId10" Type="http://schemas.openxmlformats.org/officeDocument/2006/relationships/image" Target="../media/image6.png"/><Relationship Id="rId4" Type="http://schemas.microsoft.com/office/2007/relationships/hdphoto" Target="../media/hdphoto1.wdp"/><Relationship Id="rId9"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descr="Immagine che contiene natura, tramonto&#10;&#10;Descrizione generata automaticamente">
            <a:extLst>
              <a:ext uri="{FF2B5EF4-FFF2-40B4-BE49-F238E27FC236}">
                <a16:creationId xmlns:a16="http://schemas.microsoft.com/office/drawing/2014/main" xmlns="" id="{D8C2D796-1E95-B2D2-2A5E-0B5843313FC3}"/>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brightnessContrast bright="-40000" contrast="20000"/>
                    </a14:imgEffect>
                  </a14:imgLayer>
                </a14:imgProps>
              </a:ext>
              <a:ext uri="{28A0092B-C50C-407E-A947-70E740481C1C}">
                <a14:useLocalDpi xmlns:a14="http://schemas.microsoft.com/office/drawing/2010/main"/>
              </a:ext>
            </a:extLst>
          </a:blip>
          <a:srcRect/>
          <a:stretch/>
        </p:blipFill>
        <p:spPr>
          <a:xfrm>
            <a:off x="-44576" y="67353"/>
            <a:ext cx="2478460" cy="6888584"/>
          </a:xfrm>
          <a:prstGeom prst="rect">
            <a:avLst/>
          </a:prstGeom>
        </p:spPr>
      </p:pic>
      <p:sp>
        <p:nvSpPr>
          <p:cNvPr id="10" name="Rettangolo 9">
            <a:extLst>
              <a:ext uri="{FF2B5EF4-FFF2-40B4-BE49-F238E27FC236}">
                <a16:creationId xmlns:a16="http://schemas.microsoft.com/office/drawing/2014/main" xmlns="" id="{FC3249FB-0435-3776-4BE6-7992093A018E}"/>
              </a:ext>
            </a:extLst>
          </p:cNvPr>
          <p:cNvSpPr/>
          <p:nvPr/>
        </p:nvSpPr>
        <p:spPr>
          <a:xfrm>
            <a:off x="2457849" y="607094"/>
            <a:ext cx="2480576" cy="990015"/>
          </a:xfrm>
          <a:prstGeom prst="rect">
            <a:avLst/>
          </a:prstGeom>
        </p:spPr>
        <p:txBody>
          <a:bodyPr wrap="square">
            <a:spAutoFit/>
          </a:bodyPr>
          <a:lstStyle/>
          <a:p>
            <a:pPr algn="ctr">
              <a:lnSpc>
                <a:spcPts val="1380"/>
              </a:lnSpc>
            </a:pPr>
            <a:r>
              <a:rPr lang="it-IT" sz="1200" b="1" i="1" dirty="0" smtClean="0">
                <a:latin typeface="Arial Narrow" panose="020B0604020202020204" pitchFamily="34" charset="0"/>
                <a:cs typeface="Arial Narrow" panose="020B0604020202020204" pitchFamily="34" charset="0"/>
              </a:rPr>
              <a:t>Saint Paul wrote a letter to his friend, Timothy, which is considered to be his SPIRITUAL LEGACY. </a:t>
            </a:r>
          </a:p>
          <a:p>
            <a:pPr algn="ctr">
              <a:lnSpc>
                <a:spcPts val="1380"/>
              </a:lnSpc>
            </a:pPr>
            <a:r>
              <a:rPr lang="it-IT" sz="1200" b="1" i="1" dirty="0" smtClean="0">
                <a:latin typeface="Arial Narrow" panose="020B0604020202020204" pitchFamily="34" charset="0"/>
                <a:cs typeface="Arial Narrow" panose="020B0604020202020204" pitchFamily="34" charset="0"/>
              </a:rPr>
              <a:t>The Word of Life for this month is in the first part of his letter.</a:t>
            </a:r>
            <a:endParaRPr lang="it-IT" sz="1200" b="1" i="1" dirty="0">
              <a:latin typeface="Arial Narrow" panose="020B0604020202020204" pitchFamily="34" charset="0"/>
              <a:cs typeface="Arial Narrow" panose="020B0604020202020204" pitchFamily="34" charset="0"/>
            </a:endParaRPr>
          </a:p>
        </p:txBody>
      </p:sp>
      <p:cxnSp>
        <p:nvCxnSpPr>
          <p:cNvPr id="48" name="Connettore 1 47">
            <a:extLst>
              <a:ext uri="{FF2B5EF4-FFF2-40B4-BE49-F238E27FC236}">
                <a16:creationId xmlns:a16="http://schemas.microsoft.com/office/drawing/2014/main" xmlns="" id="{D4098F01-01BA-6F6C-9163-839274907074}"/>
              </a:ext>
            </a:extLst>
          </p:cNvPr>
          <p:cNvCxnSpPr>
            <a:cxnSpLocks/>
          </p:cNvCxnSpPr>
          <p:nvPr/>
        </p:nvCxnSpPr>
        <p:spPr>
          <a:xfrm>
            <a:off x="2641497" y="1836384"/>
            <a:ext cx="2113280" cy="0"/>
          </a:xfrm>
          <a:prstGeom prst="line">
            <a:avLst/>
          </a:prstGeom>
          <a:ln w="12700">
            <a:solidFill>
              <a:schemeClr val="bg1">
                <a:lumMod val="50000"/>
              </a:schemeClr>
            </a:solidFill>
            <a:prstDash val="sysDash"/>
            <a:headEnd type="diamond" w="med" len="med"/>
            <a:tailEnd type="diamond" w="med" len="med"/>
          </a:ln>
        </p:spPr>
        <p:style>
          <a:lnRef idx="1">
            <a:schemeClr val="accent1"/>
          </a:lnRef>
          <a:fillRef idx="0">
            <a:schemeClr val="accent1"/>
          </a:fillRef>
          <a:effectRef idx="0">
            <a:schemeClr val="accent1"/>
          </a:effectRef>
          <a:fontRef idx="minor">
            <a:schemeClr val="tx1"/>
          </a:fontRef>
        </p:style>
      </p:cxnSp>
      <p:cxnSp>
        <p:nvCxnSpPr>
          <p:cNvPr id="52" name="Connettore 1 51">
            <a:extLst>
              <a:ext uri="{FF2B5EF4-FFF2-40B4-BE49-F238E27FC236}">
                <a16:creationId xmlns:a16="http://schemas.microsoft.com/office/drawing/2014/main" xmlns="" id="{5DA06663-EC43-C716-9223-FDEC8403F4AF}"/>
              </a:ext>
            </a:extLst>
          </p:cNvPr>
          <p:cNvCxnSpPr>
            <a:cxnSpLocks/>
          </p:cNvCxnSpPr>
          <p:nvPr/>
        </p:nvCxnSpPr>
        <p:spPr>
          <a:xfrm>
            <a:off x="2641497" y="329915"/>
            <a:ext cx="2113280" cy="0"/>
          </a:xfrm>
          <a:prstGeom prst="line">
            <a:avLst/>
          </a:prstGeom>
          <a:ln w="12700">
            <a:solidFill>
              <a:schemeClr val="bg1">
                <a:lumMod val="50000"/>
              </a:schemeClr>
            </a:solidFill>
            <a:prstDash val="sysDash"/>
            <a:headEnd type="diamond" w="med" len="med"/>
            <a:tailEnd type="diamond" w="med" len="med"/>
          </a:ln>
        </p:spPr>
        <p:style>
          <a:lnRef idx="1">
            <a:schemeClr val="accent1"/>
          </a:lnRef>
          <a:fillRef idx="0">
            <a:schemeClr val="accent1"/>
          </a:fillRef>
          <a:effectRef idx="0">
            <a:schemeClr val="accent1"/>
          </a:effectRef>
          <a:fontRef idx="minor">
            <a:schemeClr val="tx1"/>
          </a:fontRef>
        </p:style>
      </p:cxnSp>
      <p:sp>
        <p:nvSpPr>
          <p:cNvPr id="43" name="Rettangolo 42">
            <a:extLst>
              <a:ext uri="{FF2B5EF4-FFF2-40B4-BE49-F238E27FC236}">
                <a16:creationId xmlns:a16="http://schemas.microsoft.com/office/drawing/2014/main" xmlns="" id="{38FC1121-B992-7DB6-5808-7C95CA45FD4D}"/>
              </a:ext>
            </a:extLst>
          </p:cNvPr>
          <p:cNvSpPr/>
          <p:nvPr/>
        </p:nvSpPr>
        <p:spPr>
          <a:xfrm>
            <a:off x="4959777" y="-9802"/>
            <a:ext cx="2494288" cy="688858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pic>
        <p:nvPicPr>
          <p:cNvPr id="7" name="Immagine 6">
            <a:extLst>
              <a:ext uri="{FF2B5EF4-FFF2-40B4-BE49-F238E27FC236}">
                <a16:creationId xmlns:a16="http://schemas.microsoft.com/office/drawing/2014/main" xmlns="" id="{E5E71E8A-9EE0-EE49-8EB5-AD5E21376104}"/>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15408" y="90462"/>
            <a:ext cx="2000149" cy="2363813"/>
          </a:xfrm>
          <a:prstGeom prst="rect">
            <a:avLst/>
          </a:prstGeom>
        </p:spPr>
      </p:pic>
      <p:sp>
        <p:nvSpPr>
          <p:cNvPr id="8" name="Ovale 7">
            <a:extLst>
              <a:ext uri="{FF2B5EF4-FFF2-40B4-BE49-F238E27FC236}">
                <a16:creationId xmlns:a16="http://schemas.microsoft.com/office/drawing/2014/main" xmlns="" id="{0300C89A-9B86-E14F-B13C-549911089E66}"/>
              </a:ext>
            </a:extLst>
          </p:cNvPr>
          <p:cNvSpPr/>
          <p:nvPr/>
        </p:nvSpPr>
        <p:spPr>
          <a:xfrm>
            <a:off x="741716" y="1685918"/>
            <a:ext cx="947532" cy="947532"/>
          </a:xfrm>
          <a:prstGeom prst="ellipse">
            <a:avLst/>
          </a:prstGeom>
          <a:solidFill>
            <a:schemeClr val="bg1"/>
          </a:solidFill>
          <a:ln w="57150">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5" name="CasellaDiTesto 54">
            <a:extLst>
              <a:ext uri="{FF2B5EF4-FFF2-40B4-BE49-F238E27FC236}">
                <a16:creationId xmlns:a16="http://schemas.microsoft.com/office/drawing/2014/main" xmlns="" id="{A8023564-3514-6E49-A589-E60A4A526B1E}"/>
              </a:ext>
            </a:extLst>
          </p:cNvPr>
          <p:cNvSpPr txBox="1"/>
          <p:nvPr/>
        </p:nvSpPr>
        <p:spPr>
          <a:xfrm>
            <a:off x="686513" y="1779036"/>
            <a:ext cx="1080816" cy="823302"/>
          </a:xfrm>
          <a:prstGeom prst="rect">
            <a:avLst/>
          </a:prstGeom>
          <a:noFill/>
        </p:spPr>
        <p:txBody>
          <a:bodyPr wrap="square" rtlCol="0">
            <a:spAutoFit/>
          </a:bodyPr>
          <a:lstStyle/>
          <a:p>
            <a:pPr algn="ctr">
              <a:lnSpc>
                <a:spcPts val="1920"/>
              </a:lnSpc>
            </a:pPr>
            <a:r>
              <a:rPr lang="it-IT" b="1" dirty="0" smtClean="0">
                <a:solidFill>
                  <a:srgbClr val="0070C0"/>
                </a:solidFill>
                <a:latin typeface="Arial Narrow" panose="020B0604020202020204" pitchFamily="34" charset="0"/>
                <a:cs typeface="Arial Narrow" panose="020B0604020202020204" pitchFamily="34" charset="0"/>
              </a:rPr>
              <a:t>WORD</a:t>
            </a:r>
          </a:p>
          <a:p>
            <a:pPr algn="ctr">
              <a:lnSpc>
                <a:spcPts val="1920"/>
              </a:lnSpc>
            </a:pPr>
            <a:r>
              <a:rPr lang="it-IT" b="1" dirty="0" smtClean="0">
                <a:solidFill>
                  <a:srgbClr val="0070C0"/>
                </a:solidFill>
                <a:latin typeface="Arial Narrow" panose="020B0604020202020204" pitchFamily="34" charset="0"/>
                <a:cs typeface="Arial Narrow" panose="020B0604020202020204" pitchFamily="34" charset="0"/>
              </a:rPr>
              <a:t>of </a:t>
            </a:r>
          </a:p>
          <a:p>
            <a:pPr algn="ctr">
              <a:lnSpc>
                <a:spcPts val="1920"/>
              </a:lnSpc>
            </a:pPr>
            <a:r>
              <a:rPr lang="it-IT" b="1" dirty="0" smtClean="0">
                <a:solidFill>
                  <a:srgbClr val="0070C0"/>
                </a:solidFill>
                <a:latin typeface="Arial Narrow" panose="020B0604020202020204" pitchFamily="34" charset="0"/>
                <a:cs typeface="Arial Narrow" panose="020B0604020202020204" pitchFamily="34" charset="0"/>
              </a:rPr>
              <a:t>LIFE</a:t>
            </a:r>
            <a:endParaRPr lang="it-IT" b="1" dirty="0">
              <a:solidFill>
                <a:srgbClr val="0070C0"/>
              </a:solidFill>
              <a:latin typeface="Arial Narrow" panose="020B0604020202020204" pitchFamily="34" charset="0"/>
              <a:cs typeface="Arial Narrow" panose="020B0604020202020204" pitchFamily="34" charset="0"/>
            </a:endParaRPr>
          </a:p>
        </p:txBody>
      </p:sp>
      <p:cxnSp>
        <p:nvCxnSpPr>
          <p:cNvPr id="60" name="Connettore 1 59">
            <a:extLst>
              <a:ext uri="{FF2B5EF4-FFF2-40B4-BE49-F238E27FC236}">
                <a16:creationId xmlns:a16="http://schemas.microsoft.com/office/drawing/2014/main" xmlns="" id="{3E099C93-B18B-0D42-ADF1-89C779F355FD}"/>
              </a:ext>
            </a:extLst>
          </p:cNvPr>
          <p:cNvCxnSpPr>
            <a:cxnSpLocks/>
          </p:cNvCxnSpPr>
          <p:nvPr/>
        </p:nvCxnSpPr>
        <p:spPr>
          <a:xfrm>
            <a:off x="139539" y="2958789"/>
            <a:ext cx="2151887"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1" name="Connettore 1 60">
            <a:extLst>
              <a:ext uri="{FF2B5EF4-FFF2-40B4-BE49-F238E27FC236}">
                <a16:creationId xmlns:a16="http://schemas.microsoft.com/office/drawing/2014/main" xmlns="" id="{6A3D0DC7-E83B-1643-9CE3-EE602C843717}"/>
              </a:ext>
            </a:extLst>
          </p:cNvPr>
          <p:cNvCxnSpPr>
            <a:cxnSpLocks/>
          </p:cNvCxnSpPr>
          <p:nvPr/>
        </p:nvCxnSpPr>
        <p:spPr>
          <a:xfrm>
            <a:off x="139539" y="4781862"/>
            <a:ext cx="2151887"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9" name="Ovale 8">
            <a:extLst>
              <a:ext uri="{FF2B5EF4-FFF2-40B4-BE49-F238E27FC236}">
                <a16:creationId xmlns:a16="http://schemas.microsoft.com/office/drawing/2014/main" xmlns="" id="{CEC9A1A5-AE0A-FA4F-B994-98E28C22CBA5}"/>
              </a:ext>
            </a:extLst>
          </p:cNvPr>
          <p:cNvSpPr/>
          <p:nvPr/>
        </p:nvSpPr>
        <p:spPr>
          <a:xfrm>
            <a:off x="836185" y="2734716"/>
            <a:ext cx="758595" cy="44814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000" b="1" dirty="0">
                <a:solidFill>
                  <a:srgbClr val="0070C0"/>
                </a:solidFill>
                <a:latin typeface="Arial Black" panose="020B0604020202020204" pitchFamily="34" charset="0"/>
                <a:cs typeface="Arial Black" panose="020B0604020202020204" pitchFamily="34" charset="0"/>
              </a:rPr>
              <a:t>10</a:t>
            </a:r>
          </a:p>
        </p:txBody>
      </p:sp>
      <p:sp>
        <p:nvSpPr>
          <p:cNvPr id="71" name="Rettangolo 70">
            <a:extLst>
              <a:ext uri="{FF2B5EF4-FFF2-40B4-BE49-F238E27FC236}">
                <a16:creationId xmlns:a16="http://schemas.microsoft.com/office/drawing/2014/main" xmlns="" id="{AA6444C5-4F1A-05ED-194C-A3948120E641}"/>
              </a:ext>
            </a:extLst>
          </p:cNvPr>
          <p:cNvSpPr/>
          <p:nvPr/>
        </p:nvSpPr>
        <p:spPr>
          <a:xfrm>
            <a:off x="-33795" y="3341373"/>
            <a:ext cx="2474026" cy="1361911"/>
          </a:xfrm>
          <a:prstGeom prst="rect">
            <a:avLst/>
          </a:prstGeom>
        </p:spPr>
        <p:txBody>
          <a:bodyPr wrap="square">
            <a:spAutoFit/>
          </a:bodyPr>
          <a:lstStyle/>
          <a:p>
            <a:pPr algn="ctr">
              <a:lnSpc>
                <a:spcPts val="3340"/>
              </a:lnSpc>
            </a:pPr>
            <a:r>
              <a:rPr lang="it-IT" sz="3600" b="1" dirty="0" smtClean="0">
                <a:solidFill>
                  <a:schemeClr val="bg1"/>
                </a:solidFill>
                <a:latin typeface="Arial Narrow" panose="020B0604020202020204" pitchFamily="34" charset="0"/>
                <a:cs typeface="Arial Narrow" panose="020B0604020202020204" pitchFamily="34" charset="0"/>
              </a:rPr>
              <a:t>“Throw yourself </a:t>
            </a:r>
          </a:p>
          <a:p>
            <a:pPr algn="ctr">
              <a:lnSpc>
                <a:spcPts val="3340"/>
              </a:lnSpc>
            </a:pPr>
            <a:r>
              <a:rPr lang="it-IT" sz="3600" b="1" dirty="0" smtClean="0">
                <a:solidFill>
                  <a:schemeClr val="bg1"/>
                </a:solidFill>
                <a:latin typeface="Arial Narrow" panose="020B0604020202020204" pitchFamily="34" charset="0"/>
                <a:cs typeface="Arial Narrow" panose="020B0604020202020204" pitchFamily="34" charset="0"/>
              </a:rPr>
              <a:t>into loving"</a:t>
            </a:r>
            <a:endParaRPr lang="it-IT" sz="3600" b="1" dirty="0">
              <a:solidFill>
                <a:schemeClr val="bg1"/>
              </a:solidFill>
              <a:latin typeface="Arial Narrow" panose="020B0604020202020204" pitchFamily="34" charset="0"/>
              <a:cs typeface="Arial Narrow" panose="020B0604020202020204" pitchFamily="34" charset="0"/>
            </a:endParaRPr>
          </a:p>
        </p:txBody>
      </p:sp>
      <p:sp>
        <p:nvSpPr>
          <p:cNvPr id="87" name="Rettangolo con angoli arrotondati sullo stesso lato 86">
            <a:extLst>
              <a:ext uri="{FF2B5EF4-FFF2-40B4-BE49-F238E27FC236}">
                <a16:creationId xmlns:a16="http://schemas.microsoft.com/office/drawing/2014/main" xmlns="" id="{E15CEC66-48EC-FF9C-2986-71D66EE79D4A}"/>
              </a:ext>
            </a:extLst>
          </p:cNvPr>
          <p:cNvSpPr/>
          <p:nvPr/>
        </p:nvSpPr>
        <p:spPr>
          <a:xfrm rot="286331">
            <a:off x="7590930" y="5561664"/>
            <a:ext cx="2216440" cy="1183832"/>
          </a:xfrm>
          <a:prstGeom prst="round2Same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50" name="Rettangolo 49">
            <a:extLst>
              <a:ext uri="{FF2B5EF4-FFF2-40B4-BE49-F238E27FC236}">
                <a16:creationId xmlns:a16="http://schemas.microsoft.com/office/drawing/2014/main" xmlns="" id="{E1FD2B9C-B333-834F-9AC0-077A6223A3DD}"/>
              </a:ext>
            </a:extLst>
          </p:cNvPr>
          <p:cNvSpPr/>
          <p:nvPr/>
        </p:nvSpPr>
        <p:spPr>
          <a:xfrm>
            <a:off x="7476704" y="6015081"/>
            <a:ext cx="2436328" cy="276999"/>
          </a:xfrm>
          <a:prstGeom prst="rect">
            <a:avLst/>
          </a:prstGeom>
        </p:spPr>
        <p:txBody>
          <a:bodyPr wrap="square">
            <a:spAutoFit/>
          </a:bodyPr>
          <a:lstStyle/>
          <a:p>
            <a:pPr algn="ctr"/>
            <a:r>
              <a:rPr lang="it-IT" sz="1200" b="1" dirty="0">
                <a:latin typeface="Arial Narrow" panose="020B0604020202020204" pitchFamily="34" charset="0"/>
                <a:cs typeface="Arial Narrow" panose="020B0604020202020204" pitchFamily="34" charset="0"/>
                <a:hlinkClick r:id="rId6">
                  <a:extLst>
                    <a:ext uri="{A12FA001-AC4F-418D-AE19-62706E023703}">
                      <ahyp:hlinkClr xmlns:ahyp="http://schemas.microsoft.com/office/drawing/2018/hyperlinkcolor" xmlns="" val="tx"/>
                    </a:ext>
                  </a:extLst>
                </a:hlinkClick>
              </a:rPr>
              <a:t>centrogen3.rpu@focolare.org</a:t>
            </a:r>
            <a:endParaRPr lang="it-IT" sz="1200" b="1" dirty="0">
              <a:latin typeface="Arial Narrow" panose="020B0604020202020204" pitchFamily="34" charset="0"/>
              <a:cs typeface="Arial Narrow" panose="020B0604020202020204" pitchFamily="34" charset="0"/>
            </a:endParaRPr>
          </a:p>
        </p:txBody>
      </p:sp>
      <p:sp>
        <p:nvSpPr>
          <p:cNvPr id="51" name="Rettangolo 50">
            <a:extLst>
              <a:ext uri="{FF2B5EF4-FFF2-40B4-BE49-F238E27FC236}">
                <a16:creationId xmlns:a16="http://schemas.microsoft.com/office/drawing/2014/main" xmlns="" id="{2A80B8F1-A53D-674E-A3D3-99746C50DE66}"/>
              </a:ext>
            </a:extLst>
          </p:cNvPr>
          <p:cNvSpPr/>
          <p:nvPr/>
        </p:nvSpPr>
        <p:spPr>
          <a:xfrm>
            <a:off x="7453753" y="6301073"/>
            <a:ext cx="2482231" cy="369332"/>
          </a:xfrm>
          <a:prstGeom prst="rect">
            <a:avLst/>
          </a:prstGeom>
        </p:spPr>
        <p:txBody>
          <a:bodyPr wrap="square">
            <a:spAutoFit/>
          </a:bodyPr>
          <a:lstStyle/>
          <a:p>
            <a:pPr algn="ctr"/>
            <a:r>
              <a:rPr lang="it-IT" sz="900" dirty="0">
                <a:latin typeface="Arial" panose="020B0604020202020204" pitchFamily="34" charset="0"/>
                <a:cs typeface="Arial" panose="020B0604020202020204" pitchFamily="34" charset="0"/>
              </a:rPr>
              <a:t>Adapted </a:t>
            </a:r>
            <a:r>
              <a:rPr lang="it-IT" sz="900" dirty="0" smtClean="0">
                <a:latin typeface="Arial" panose="020B0604020202020204" pitchFamily="34" charset="0"/>
                <a:cs typeface="Arial" panose="020B0604020202020204" pitchFamily="34" charset="0"/>
              </a:rPr>
              <a:t>byTeens4Unity </a:t>
            </a:r>
            <a:r>
              <a:rPr lang="it-IT" sz="900" dirty="0">
                <a:latin typeface="Arial" panose="020B0604020202020204" pitchFamily="34" charset="0"/>
                <a:cs typeface="Arial" panose="020B0604020202020204" pitchFamily="34" charset="0"/>
              </a:rPr>
              <a:t>from the </a:t>
            </a:r>
          </a:p>
          <a:p>
            <a:pPr algn="ctr"/>
            <a:r>
              <a:rPr lang="it-IT" sz="900" dirty="0">
                <a:latin typeface="Arial" panose="020B0604020202020204" pitchFamily="34" charset="0"/>
                <a:cs typeface="Arial" panose="020B0604020202020204" pitchFamily="34" charset="0"/>
              </a:rPr>
              <a:t>Word of Life written by Letizia Magri</a:t>
            </a:r>
          </a:p>
        </p:txBody>
      </p:sp>
      <p:sp>
        <p:nvSpPr>
          <p:cNvPr id="96" name="Rettangolo 95">
            <a:extLst>
              <a:ext uri="{FF2B5EF4-FFF2-40B4-BE49-F238E27FC236}">
                <a16:creationId xmlns:a16="http://schemas.microsoft.com/office/drawing/2014/main" xmlns="" id="{527C2450-ACF9-6F76-DA8F-722989679931}"/>
              </a:ext>
            </a:extLst>
          </p:cNvPr>
          <p:cNvSpPr/>
          <p:nvPr/>
        </p:nvSpPr>
        <p:spPr>
          <a:xfrm>
            <a:off x="2451466" y="4843531"/>
            <a:ext cx="2493343" cy="2062103"/>
          </a:xfrm>
          <a:prstGeom prst="rect">
            <a:avLst/>
          </a:prstGeom>
        </p:spPr>
        <p:txBody>
          <a:bodyPr wrap="square">
            <a:spAutoFit/>
          </a:bodyPr>
          <a:lstStyle/>
          <a:p>
            <a:pPr algn="ctr"/>
            <a:r>
              <a:rPr lang="it-IT" sz="1200" b="1" dirty="0" smtClean="0">
                <a:latin typeface="Arial Narrow" panose="020B0604020202020204" pitchFamily="34" charset="0"/>
                <a:cs typeface="Arial Narrow" panose="020B0604020202020204" pitchFamily="34" charset="0"/>
              </a:rPr>
              <a:t>It’s clear that it’s not our talents or abilities that guarantee that we will be effective. And in the same way, our personal limitations don’t prevent us from proclaiming the Word. What guarantees that we will be effective witnesses are the gifts of the Holy Spirit who fills us with</a:t>
            </a:r>
          </a:p>
          <a:p>
            <a:pPr algn="ctr"/>
            <a:r>
              <a:rPr lang="it-IT" sz="1200" b="1" dirty="0" smtClean="0">
                <a:latin typeface="Arial Narrow" panose="020B0604020202020204" pitchFamily="34" charset="0"/>
                <a:cs typeface="Arial Narrow" panose="020B0604020202020204" pitchFamily="34" charset="0"/>
              </a:rPr>
              <a:t> </a:t>
            </a:r>
            <a:r>
              <a:rPr lang="it-IT" sz="1600" b="1" dirty="0" smtClean="0">
                <a:solidFill>
                  <a:srgbClr val="0070C0"/>
                </a:solidFill>
                <a:latin typeface="Arial Narrow" panose="020B0604020202020204" pitchFamily="34" charset="0"/>
                <a:cs typeface="Arial Narrow" panose="020B0604020202020204" pitchFamily="34" charset="0"/>
              </a:rPr>
              <a:t>a spirit of power, love and self-discipline.</a:t>
            </a:r>
            <a:endParaRPr lang="it-IT" sz="1200" b="1" dirty="0">
              <a:solidFill>
                <a:srgbClr val="0070C0"/>
              </a:solidFill>
              <a:latin typeface="Arial Narrow" panose="020B0604020202020204" pitchFamily="34" charset="0"/>
              <a:cs typeface="Arial Narrow" panose="020B0604020202020204" pitchFamily="34" charset="0"/>
            </a:endParaRPr>
          </a:p>
        </p:txBody>
      </p:sp>
      <p:sp>
        <p:nvSpPr>
          <p:cNvPr id="107" name="Rettangolo 106">
            <a:extLst>
              <a:ext uri="{FF2B5EF4-FFF2-40B4-BE49-F238E27FC236}">
                <a16:creationId xmlns:a16="http://schemas.microsoft.com/office/drawing/2014/main" xmlns="" id="{1C4AF358-7F0B-4819-BDEA-8AA98149238C}"/>
              </a:ext>
            </a:extLst>
          </p:cNvPr>
          <p:cNvSpPr/>
          <p:nvPr/>
        </p:nvSpPr>
        <p:spPr>
          <a:xfrm>
            <a:off x="7461130" y="644280"/>
            <a:ext cx="2451902" cy="528350"/>
          </a:xfrm>
          <a:prstGeom prst="rect">
            <a:avLst/>
          </a:prstGeom>
        </p:spPr>
        <p:txBody>
          <a:bodyPr wrap="square">
            <a:spAutoFit/>
          </a:bodyPr>
          <a:lstStyle/>
          <a:p>
            <a:pPr algn="ctr">
              <a:lnSpc>
                <a:spcPts val="1680"/>
              </a:lnSpc>
            </a:pPr>
            <a:r>
              <a:rPr lang="it-IT" b="1" i="1" dirty="0" smtClean="0">
                <a:latin typeface="Arial Narrow" panose="020B0604020202020204" pitchFamily="34" charset="0"/>
                <a:cs typeface="Arial Narrow" panose="020B0604020202020204" pitchFamily="34" charset="0"/>
              </a:rPr>
              <a:t>«Where is Jesus </a:t>
            </a:r>
          </a:p>
          <a:p>
            <a:pPr algn="ctr">
              <a:lnSpc>
                <a:spcPts val="1680"/>
              </a:lnSpc>
            </a:pPr>
            <a:r>
              <a:rPr lang="it-IT" b="1" i="1" dirty="0" smtClean="0">
                <a:latin typeface="Arial Narrow" panose="020B0604020202020204" pitchFamily="34" charset="0"/>
                <a:cs typeface="Arial Narrow" panose="020B0604020202020204" pitchFamily="34" charset="0"/>
              </a:rPr>
              <a:t>sending us?»</a:t>
            </a:r>
            <a:endParaRPr lang="it-IT" b="1" i="1" dirty="0">
              <a:solidFill>
                <a:srgbClr val="0070C0"/>
              </a:solidFill>
              <a:latin typeface="Arial Narrow" panose="020B0604020202020204" pitchFamily="34" charset="0"/>
              <a:cs typeface="Arial Narrow" panose="020B0604020202020204" pitchFamily="34" charset="0"/>
            </a:endParaRPr>
          </a:p>
        </p:txBody>
      </p:sp>
      <p:sp>
        <p:nvSpPr>
          <p:cNvPr id="110" name="Rettangolo 109">
            <a:extLst>
              <a:ext uri="{FF2B5EF4-FFF2-40B4-BE49-F238E27FC236}">
                <a16:creationId xmlns:a16="http://schemas.microsoft.com/office/drawing/2014/main" xmlns="" id="{1136386A-C049-D903-5716-2AEEA2B87783}"/>
              </a:ext>
            </a:extLst>
          </p:cNvPr>
          <p:cNvSpPr/>
          <p:nvPr/>
        </p:nvSpPr>
        <p:spPr>
          <a:xfrm>
            <a:off x="2484386" y="2047690"/>
            <a:ext cx="2490091" cy="990015"/>
          </a:xfrm>
          <a:prstGeom prst="rect">
            <a:avLst/>
          </a:prstGeom>
        </p:spPr>
        <p:txBody>
          <a:bodyPr wrap="square">
            <a:spAutoFit/>
          </a:bodyPr>
          <a:lstStyle/>
          <a:p>
            <a:pPr algn="ctr">
              <a:lnSpc>
                <a:spcPts val="1380"/>
              </a:lnSpc>
            </a:pPr>
            <a:r>
              <a:rPr lang="it-IT" sz="1200" b="1" dirty="0" smtClean="0">
                <a:latin typeface="Arial Narrow" panose="020B0604020202020204" pitchFamily="34" charset="0"/>
                <a:cs typeface="Arial Narrow" panose="020B0604020202020204" pitchFamily="34" charset="0"/>
              </a:rPr>
              <a:t>He gives Timothy some advice and also warns him about certain things. </a:t>
            </a:r>
          </a:p>
          <a:p>
            <a:pPr algn="ctr">
              <a:lnSpc>
                <a:spcPts val="1380"/>
              </a:lnSpc>
            </a:pPr>
            <a:r>
              <a:rPr lang="it-IT" sz="1200" b="1" dirty="0" smtClean="0">
                <a:latin typeface="Arial Narrow" panose="020B0604020202020204" pitchFamily="34" charset="0"/>
                <a:cs typeface="Arial Narrow" panose="020B0604020202020204" pitchFamily="34" charset="0"/>
              </a:rPr>
              <a:t>In reality this letter is directed to everyone who is part of a Christian community, both then and now.</a:t>
            </a:r>
            <a:endParaRPr lang="it-IT" sz="1200" b="1" dirty="0">
              <a:latin typeface="Arial Narrow" panose="020B0604020202020204" pitchFamily="34" charset="0"/>
              <a:cs typeface="Arial Narrow" panose="020B0604020202020204" pitchFamily="34" charset="0"/>
            </a:endParaRPr>
          </a:p>
        </p:txBody>
      </p:sp>
      <p:sp>
        <p:nvSpPr>
          <p:cNvPr id="41" name="Rettangolo 40">
            <a:extLst>
              <a:ext uri="{FF2B5EF4-FFF2-40B4-BE49-F238E27FC236}">
                <a16:creationId xmlns:a16="http://schemas.microsoft.com/office/drawing/2014/main" xmlns="" id="{B9A4FA4E-5219-07E6-5B0D-3E250396FCBE}"/>
              </a:ext>
            </a:extLst>
          </p:cNvPr>
          <p:cNvSpPr/>
          <p:nvPr/>
        </p:nvSpPr>
        <p:spPr>
          <a:xfrm rot="10800000" flipV="1">
            <a:off x="-54462" y="4807400"/>
            <a:ext cx="2478459" cy="1569660"/>
          </a:xfrm>
          <a:prstGeom prst="rect">
            <a:avLst/>
          </a:prstGeom>
        </p:spPr>
        <p:txBody>
          <a:bodyPr wrap="square">
            <a:spAutoFit/>
          </a:bodyPr>
          <a:lstStyle/>
          <a:p>
            <a:pPr algn="ctr"/>
            <a:r>
              <a:rPr lang="it-IT" sz="1600" b="1" i="1" cap="all" dirty="0" smtClean="0">
                <a:solidFill>
                  <a:schemeClr val="bg1"/>
                </a:solidFill>
                <a:latin typeface="Arial Narrow" panose="020B0604020202020204" pitchFamily="34" charset="0"/>
                <a:cs typeface="Arial Narrow" panose="020B0604020202020204" pitchFamily="34" charset="0"/>
              </a:rPr>
              <a:t>“FOR GOD DID NOT GIVE US A SPIRIT OF COWARDICE, BUT RATHER A SPIRIT OF POWER AND LOVE AND SELF-DISCIPLINE.”</a:t>
            </a:r>
            <a:endParaRPr lang="it-IT" sz="1600" b="1" i="1" cap="all" dirty="0">
              <a:solidFill>
                <a:schemeClr val="bg1"/>
              </a:solidFill>
              <a:latin typeface="Arial Narrow" panose="020B0604020202020204" pitchFamily="34" charset="0"/>
              <a:cs typeface="Arial Narrow" panose="020B0604020202020204" pitchFamily="34" charset="0"/>
            </a:endParaRPr>
          </a:p>
        </p:txBody>
      </p:sp>
      <p:pic>
        <p:nvPicPr>
          <p:cNvPr id="42" name="Immagine 41" descr="Immagine che contiene interni, freno a disco, clipart&#10;&#10;Descrizione generata automaticamente">
            <a:extLst>
              <a:ext uri="{FF2B5EF4-FFF2-40B4-BE49-F238E27FC236}">
                <a16:creationId xmlns:a16="http://schemas.microsoft.com/office/drawing/2014/main" xmlns="" id="{C62E6F19-64C8-2888-5945-C2771BE5AD76}"/>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3405753" y="1575893"/>
            <a:ext cx="584769" cy="520983"/>
          </a:xfrm>
          <a:prstGeom prst="rect">
            <a:avLst/>
          </a:prstGeom>
        </p:spPr>
      </p:pic>
      <p:pic>
        <p:nvPicPr>
          <p:cNvPr id="45" name="Immagine 44" descr="Immagine che contiene interni, freno a disco, clipart&#10;&#10;Descrizione generata automaticamente">
            <a:extLst>
              <a:ext uri="{FF2B5EF4-FFF2-40B4-BE49-F238E27FC236}">
                <a16:creationId xmlns:a16="http://schemas.microsoft.com/office/drawing/2014/main" xmlns="" id="{35B04A6D-6D13-AC3C-0979-75F22439B53A}"/>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l="-7789"/>
          <a:stretch/>
        </p:blipFill>
        <p:spPr>
          <a:xfrm>
            <a:off x="3411980" y="74972"/>
            <a:ext cx="572315" cy="509887"/>
          </a:xfrm>
          <a:prstGeom prst="rect">
            <a:avLst/>
          </a:prstGeom>
        </p:spPr>
      </p:pic>
      <p:pic>
        <p:nvPicPr>
          <p:cNvPr id="69" name="Immagine 68">
            <a:extLst>
              <a:ext uri="{FF2B5EF4-FFF2-40B4-BE49-F238E27FC236}">
                <a16:creationId xmlns:a16="http://schemas.microsoft.com/office/drawing/2014/main" xmlns="" id="{1312A9D7-7870-D703-538F-D09405A40196}"/>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8421090" y="5219780"/>
            <a:ext cx="556121" cy="657234"/>
          </a:xfrm>
          <a:prstGeom prst="rect">
            <a:avLst/>
          </a:prstGeom>
        </p:spPr>
      </p:pic>
      <p:cxnSp>
        <p:nvCxnSpPr>
          <p:cNvPr id="5" name="Connettore 1 4">
            <a:extLst>
              <a:ext uri="{FF2B5EF4-FFF2-40B4-BE49-F238E27FC236}">
                <a16:creationId xmlns:a16="http://schemas.microsoft.com/office/drawing/2014/main" xmlns="" id="{ED9DF11C-0185-D830-C6FF-A95BDEBC76A1}"/>
              </a:ext>
            </a:extLst>
          </p:cNvPr>
          <p:cNvCxnSpPr>
            <a:cxnSpLocks/>
          </p:cNvCxnSpPr>
          <p:nvPr/>
        </p:nvCxnSpPr>
        <p:spPr>
          <a:xfrm>
            <a:off x="139539" y="6475199"/>
            <a:ext cx="2151887"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CasellaDiTesto 10">
            <a:extLst>
              <a:ext uri="{FF2B5EF4-FFF2-40B4-BE49-F238E27FC236}">
                <a16:creationId xmlns:a16="http://schemas.microsoft.com/office/drawing/2014/main" xmlns="" id="{A16ABE8E-1A5F-3EF8-D44A-F0C03D3F81D9}"/>
              </a:ext>
            </a:extLst>
          </p:cNvPr>
          <p:cNvSpPr txBox="1"/>
          <p:nvPr/>
        </p:nvSpPr>
        <p:spPr>
          <a:xfrm>
            <a:off x="-23748" y="6539464"/>
            <a:ext cx="2478460" cy="307777"/>
          </a:xfrm>
          <a:prstGeom prst="rect">
            <a:avLst/>
          </a:prstGeom>
          <a:noFill/>
        </p:spPr>
        <p:txBody>
          <a:bodyPr wrap="square">
            <a:spAutoFit/>
          </a:bodyPr>
          <a:lstStyle/>
          <a:p>
            <a:pPr algn="ctr"/>
            <a:r>
              <a:rPr lang="it-IT" sz="1400" dirty="0">
                <a:solidFill>
                  <a:schemeClr val="bg1"/>
                </a:solidFill>
              </a:rPr>
              <a:t>(</a:t>
            </a:r>
            <a:r>
              <a:rPr lang="it-IT" sz="1400" dirty="0" smtClean="0">
                <a:solidFill>
                  <a:schemeClr val="bg1"/>
                </a:solidFill>
              </a:rPr>
              <a:t>2Tim 1:7</a:t>
            </a:r>
            <a:r>
              <a:rPr lang="it-IT" sz="1400" dirty="0">
                <a:solidFill>
                  <a:schemeClr val="bg1"/>
                </a:solidFill>
              </a:rPr>
              <a:t>)</a:t>
            </a:r>
            <a:endParaRPr lang="it-IT" sz="1400" dirty="0">
              <a:solidFill>
                <a:schemeClr val="bg1"/>
              </a:solidFill>
              <a:effectLst/>
              <a:latin typeface="Helvetica" pitchFamily="2" charset="0"/>
            </a:endParaRPr>
          </a:p>
        </p:txBody>
      </p:sp>
      <p:pic>
        <p:nvPicPr>
          <p:cNvPr id="13" name="Immagine 12" descr="Immagine che contiene testo, grafica vettoriale, candelabro, clipart&#10;&#10;Descrizione generata automaticamente">
            <a:extLst>
              <a:ext uri="{FF2B5EF4-FFF2-40B4-BE49-F238E27FC236}">
                <a16:creationId xmlns:a16="http://schemas.microsoft.com/office/drawing/2014/main" xmlns="" id="{921B99C7-5EDB-5947-4697-DB1D953E45C3}"/>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1793070" y="6022017"/>
            <a:ext cx="554444" cy="441971"/>
          </a:xfrm>
          <a:prstGeom prst="rect">
            <a:avLst/>
          </a:prstGeom>
        </p:spPr>
      </p:pic>
      <p:sp>
        <p:nvSpPr>
          <p:cNvPr id="15" name="Rettangolo 14">
            <a:extLst>
              <a:ext uri="{FF2B5EF4-FFF2-40B4-BE49-F238E27FC236}">
                <a16:creationId xmlns:a16="http://schemas.microsoft.com/office/drawing/2014/main" xmlns="" id="{61150539-8EC8-0060-5BE6-FD067FF17CE9}"/>
              </a:ext>
            </a:extLst>
          </p:cNvPr>
          <p:cNvSpPr/>
          <p:nvPr/>
        </p:nvSpPr>
        <p:spPr>
          <a:xfrm>
            <a:off x="7659064" y="2715741"/>
            <a:ext cx="2406487" cy="2123658"/>
          </a:xfrm>
          <a:prstGeom prst="rect">
            <a:avLst/>
          </a:prstGeom>
        </p:spPr>
        <p:txBody>
          <a:bodyPr wrap="square">
            <a:spAutoFit/>
          </a:bodyPr>
          <a:lstStyle/>
          <a:p>
            <a:r>
              <a:rPr lang="it-IT" sz="1100" b="1" cap="all" dirty="0" smtClean="0">
                <a:latin typeface="Arial Narrow" panose="020B0604020202020204" pitchFamily="34" charset="0"/>
                <a:cs typeface="Arial Narrow" panose="020B0604020202020204" pitchFamily="34" charset="0"/>
              </a:rPr>
              <a:t>«DON’T BE AFRAID</a:t>
            </a:r>
            <a:endParaRPr lang="it-IT" sz="1100" b="1" cap="all" dirty="0">
              <a:latin typeface="Arial Narrow" panose="020B0604020202020204" pitchFamily="34" charset="0"/>
              <a:cs typeface="Arial Narrow" panose="020B0604020202020204" pitchFamily="34" charset="0"/>
            </a:endParaRPr>
          </a:p>
          <a:p>
            <a:r>
              <a:rPr lang="it-IT" sz="1100" b="1" cap="all" dirty="0" smtClean="0">
                <a:solidFill>
                  <a:schemeClr val="accent1">
                    <a:lumMod val="75000"/>
                  </a:schemeClr>
                </a:solidFill>
                <a:latin typeface="Arial Narrow" panose="020B0604020202020204" pitchFamily="34" charset="0"/>
                <a:cs typeface="Arial Narrow" panose="020B0604020202020204" pitchFamily="34" charset="0"/>
              </a:rPr>
              <a:t>TO GO AND BRING Christ</a:t>
            </a:r>
          </a:p>
          <a:p>
            <a:r>
              <a:rPr lang="it-IT" sz="1100" b="1" cap="all" dirty="0" smtClean="0">
                <a:solidFill>
                  <a:schemeClr val="accent1">
                    <a:lumMod val="75000"/>
                  </a:schemeClr>
                </a:solidFill>
                <a:latin typeface="Arial Narrow" panose="020B0604020202020204" pitchFamily="34" charset="0"/>
                <a:cs typeface="Arial Narrow" panose="020B0604020202020204" pitchFamily="34" charset="0"/>
              </a:rPr>
              <a:t>into every area of life, </a:t>
            </a:r>
          </a:p>
          <a:p>
            <a:r>
              <a:rPr lang="it-IT" sz="1100" b="1" cap="all" dirty="0" smtClean="0">
                <a:solidFill>
                  <a:schemeClr val="accent1">
                    <a:lumMod val="75000"/>
                  </a:schemeClr>
                </a:solidFill>
                <a:latin typeface="Arial Narrow" panose="020B0604020202020204" pitchFamily="34" charset="0"/>
                <a:cs typeface="Arial Narrow" panose="020B0604020202020204" pitchFamily="34" charset="0"/>
              </a:rPr>
              <a:t>to the fringes of society,</a:t>
            </a:r>
          </a:p>
          <a:p>
            <a:r>
              <a:rPr lang="it-IT" sz="1100" b="1" cap="all" dirty="0" smtClean="0">
                <a:solidFill>
                  <a:schemeClr val="accent1">
                    <a:lumMod val="75000"/>
                  </a:schemeClr>
                </a:solidFill>
                <a:latin typeface="Arial Narrow" panose="020B0604020202020204" pitchFamily="34" charset="0"/>
                <a:cs typeface="Arial Narrow" panose="020B0604020202020204" pitchFamily="34" charset="0"/>
              </a:rPr>
              <a:t>Even to those who seem </a:t>
            </a:r>
          </a:p>
          <a:p>
            <a:r>
              <a:rPr lang="it-IT" sz="1100" b="1" cap="all" dirty="0" smtClean="0">
                <a:solidFill>
                  <a:schemeClr val="accent1">
                    <a:lumMod val="75000"/>
                  </a:schemeClr>
                </a:solidFill>
                <a:latin typeface="Arial Narrow" panose="020B0604020202020204" pitchFamily="34" charset="0"/>
                <a:cs typeface="Arial Narrow" panose="020B0604020202020204" pitchFamily="34" charset="0"/>
              </a:rPr>
              <a:t>Farthest away from god</a:t>
            </a:r>
          </a:p>
          <a:p>
            <a:r>
              <a:rPr lang="it-IT" sz="1100" b="1" cap="all" dirty="0" smtClean="0">
                <a:solidFill>
                  <a:schemeClr val="accent1">
                    <a:lumMod val="75000"/>
                  </a:schemeClr>
                </a:solidFill>
                <a:latin typeface="Arial Narrow" panose="020B0604020202020204" pitchFamily="34" charset="0"/>
                <a:cs typeface="Arial Narrow" panose="020B0604020202020204" pitchFamily="34" charset="0"/>
              </a:rPr>
              <a:t>and who are indifferent.</a:t>
            </a:r>
          </a:p>
          <a:p>
            <a:r>
              <a:rPr lang="it-IT" sz="1100" b="1" cap="all" dirty="0" smtClean="0">
                <a:solidFill>
                  <a:schemeClr val="accent1">
                    <a:lumMod val="75000"/>
                  </a:schemeClr>
                </a:solidFill>
                <a:latin typeface="Arial Narrow" panose="020B0604020202020204" pitchFamily="34" charset="0"/>
                <a:cs typeface="Arial Narrow" panose="020B0604020202020204" pitchFamily="34" charset="0"/>
              </a:rPr>
              <a:t>The Lord seeks them all! </a:t>
            </a:r>
          </a:p>
          <a:p>
            <a:r>
              <a:rPr lang="it-IT" sz="1100" b="1" cap="all" dirty="0" smtClean="0">
                <a:latin typeface="Arial Narrow" panose="020B0604020202020204" pitchFamily="34" charset="0"/>
                <a:cs typeface="Arial Narrow" panose="020B0604020202020204" pitchFamily="34" charset="0"/>
              </a:rPr>
              <a:t>he wants Everyone </a:t>
            </a:r>
          </a:p>
          <a:p>
            <a:r>
              <a:rPr lang="it-IT" sz="1100" b="1" cap="all" dirty="0" smtClean="0">
                <a:latin typeface="Arial Narrow" panose="020B0604020202020204" pitchFamily="34" charset="0"/>
                <a:cs typeface="Arial Narrow" panose="020B0604020202020204" pitchFamily="34" charset="0"/>
              </a:rPr>
              <a:t>to feel the Warmth </a:t>
            </a:r>
          </a:p>
          <a:p>
            <a:r>
              <a:rPr lang="it-IT" sz="1100" b="1" cap="all" dirty="0" smtClean="0">
                <a:latin typeface="Arial Narrow" panose="020B0604020202020204" pitchFamily="34" charset="0"/>
                <a:cs typeface="Arial Narrow" panose="020B0604020202020204" pitchFamily="34" charset="0"/>
              </a:rPr>
              <a:t>of his mercy</a:t>
            </a:r>
          </a:p>
          <a:p>
            <a:r>
              <a:rPr lang="it-IT" sz="1100" b="1" cap="all" dirty="0" smtClean="0">
                <a:latin typeface="Arial Narrow" panose="020B0604020202020204" pitchFamily="34" charset="0"/>
                <a:cs typeface="Arial Narrow" panose="020B0604020202020204" pitchFamily="34" charset="0"/>
              </a:rPr>
              <a:t>And his love.</a:t>
            </a:r>
            <a:r>
              <a:rPr lang="it-IT" sz="1100" b="1" cap="all" dirty="0" smtClean="0">
                <a:solidFill>
                  <a:schemeClr val="tx1">
                    <a:lumMod val="50000"/>
                    <a:lumOff val="50000"/>
                  </a:schemeClr>
                </a:solidFill>
                <a:latin typeface="Arial Narrow" panose="020B0604020202020204" pitchFamily="34" charset="0"/>
                <a:cs typeface="Arial Narrow" panose="020B0604020202020204" pitchFamily="34" charset="0"/>
              </a:rPr>
              <a:t> </a:t>
            </a:r>
            <a:endParaRPr lang="it-IT" sz="1100" b="1" cap="all" dirty="0">
              <a:latin typeface="Arial Narrow" panose="020B0604020202020204" pitchFamily="34" charset="0"/>
              <a:cs typeface="Arial Narrow" panose="020B0604020202020204" pitchFamily="34" charset="0"/>
            </a:endParaRPr>
          </a:p>
        </p:txBody>
      </p:sp>
      <p:cxnSp>
        <p:nvCxnSpPr>
          <p:cNvPr id="25" name="Connettore 1 24">
            <a:extLst>
              <a:ext uri="{FF2B5EF4-FFF2-40B4-BE49-F238E27FC236}">
                <a16:creationId xmlns:a16="http://schemas.microsoft.com/office/drawing/2014/main" xmlns="" id="{C4C5B6C6-6690-99CF-F40A-290299E61151}"/>
              </a:ext>
            </a:extLst>
          </p:cNvPr>
          <p:cNvCxnSpPr>
            <a:cxnSpLocks/>
          </p:cNvCxnSpPr>
          <p:nvPr/>
        </p:nvCxnSpPr>
        <p:spPr>
          <a:xfrm>
            <a:off x="2641497" y="4567696"/>
            <a:ext cx="2113280" cy="0"/>
          </a:xfrm>
          <a:prstGeom prst="line">
            <a:avLst/>
          </a:prstGeom>
          <a:ln w="12700">
            <a:solidFill>
              <a:schemeClr val="bg1">
                <a:lumMod val="50000"/>
              </a:schemeClr>
            </a:solidFill>
            <a:prstDash val="sysDash"/>
            <a:headEnd type="diamond" w="med" len="med"/>
            <a:tailEnd type="diamond" w="med" len="med"/>
          </a:ln>
        </p:spPr>
        <p:style>
          <a:lnRef idx="1">
            <a:schemeClr val="accent1"/>
          </a:lnRef>
          <a:fillRef idx="0">
            <a:schemeClr val="accent1"/>
          </a:fillRef>
          <a:effectRef idx="0">
            <a:schemeClr val="accent1"/>
          </a:effectRef>
          <a:fontRef idx="minor">
            <a:schemeClr val="tx1"/>
          </a:fontRef>
        </p:style>
      </p:cxnSp>
      <p:pic>
        <p:nvPicPr>
          <p:cNvPr id="26" name="Immagine 25" descr="Immagine che contiene interni, freno a disco, clipart&#10;&#10;Descrizione generata automaticamente">
            <a:extLst>
              <a:ext uri="{FF2B5EF4-FFF2-40B4-BE49-F238E27FC236}">
                <a16:creationId xmlns:a16="http://schemas.microsoft.com/office/drawing/2014/main" xmlns="" id="{3FDEFD16-1128-FA1C-BE99-7C91B8424F5E}"/>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l="-7789"/>
          <a:stretch/>
        </p:blipFill>
        <p:spPr>
          <a:xfrm>
            <a:off x="3411980" y="4395630"/>
            <a:ext cx="572315" cy="509887"/>
          </a:xfrm>
          <a:prstGeom prst="rect">
            <a:avLst/>
          </a:prstGeom>
        </p:spPr>
      </p:pic>
      <p:cxnSp>
        <p:nvCxnSpPr>
          <p:cNvPr id="46" name="Connettore 1 45">
            <a:extLst>
              <a:ext uri="{FF2B5EF4-FFF2-40B4-BE49-F238E27FC236}">
                <a16:creationId xmlns:a16="http://schemas.microsoft.com/office/drawing/2014/main" xmlns="" id="{5CD341EC-A291-2DCE-3957-B6916857A342}"/>
              </a:ext>
            </a:extLst>
          </p:cNvPr>
          <p:cNvCxnSpPr>
            <a:cxnSpLocks/>
          </p:cNvCxnSpPr>
          <p:nvPr/>
        </p:nvCxnSpPr>
        <p:spPr>
          <a:xfrm>
            <a:off x="5150281" y="1271220"/>
            <a:ext cx="2113280" cy="0"/>
          </a:xfrm>
          <a:prstGeom prst="line">
            <a:avLst/>
          </a:prstGeom>
          <a:ln w="12700">
            <a:solidFill>
              <a:schemeClr val="bg1"/>
            </a:solidFill>
            <a:prstDash val="sysDash"/>
            <a:headEnd type="diamond" w="med" len="med"/>
            <a:tailEnd type="diamond" w="med" len="med"/>
          </a:ln>
        </p:spPr>
        <p:style>
          <a:lnRef idx="1">
            <a:schemeClr val="accent1"/>
          </a:lnRef>
          <a:fillRef idx="0">
            <a:schemeClr val="accent1"/>
          </a:fillRef>
          <a:effectRef idx="0">
            <a:schemeClr val="accent1"/>
          </a:effectRef>
          <a:fontRef idx="minor">
            <a:schemeClr val="tx1"/>
          </a:fontRef>
        </p:style>
      </p:cxnSp>
      <p:pic>
        <p:nvPicPr>
          <p:cNvPr id="91" name="Immagine 90" descr="Immagine che contiene interni, freno a disco, clipart&#10;&#10;Descrizione generata automaticamente">
            <a:extLst>
              <a:ext uri="{FF2B5EF4-FFF2-40B4-BE49-F238E27FC236}">
                <a16:creationId xmlns:a16="http://schemas.microsoft.com/office/drawing/2014/main" xmlns="" id="{FA0105FB-A368-E50D-B683-627C016BBA11}"/>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5945629" y="1282927"/>
            <a:ext cx="584769" cy="520983"/>
          </a:xfrm>
          <a:prstGeom prst="rect">
            <a:avLst/>
          </a:prstGeom>
        </p:spPr>
      </p:pic>
      <p:sp>
        <p:nvSpPr>
          <p:cNvPr id="14" name="Rettangolo 13">
            <a:extLst>
              <a:ext uri="{FF2B5EF4-FFF2-40B4-BE49-F238E27FC236}">
                <a16:creationId xmlns:a16="http://schemas.microsoft.com/office/drawing/2014/main" xmlns="" id="{4941762D-6F7C-2BB6-93BE-1CF914F84CD4}"/>
              </a:ext>
            </a:extLst>
          </p:cNvPr>
          <p:cNvSpPr/>
          <p:nvPr/>
        </p:nvSpPr>
        <p:spPr>
          <a:xfrm>
            <a:off x="5043016" y="1740884"/>
            <a:ext cx="2493343" cy="310341"/>
          </a:xfrm>
          <a:prstGeom prst="rect">
            <a:avLst/>
          </a:prstGeom>
        </p:spPr>
        <p:txBody>
          <a:bodyPr wrap="square">
            <a:spAutoFit/>
          </a:bodyPr>
          <a:lstStyle/>
          <a:p>
            <a:pPr algn="ctr">
              <a:lnSpc>
                <a:spcPts val="1680"/>
              </a:lnSpc>
            </a:pPr>
            <a:r>
              <a:rPr lang="it-IT" sz="1200" b="1" i="1" dirty="0" smtClean="0">
                <a:latin typeface="Arial Narrow" panose="020B0604020202020204" pitchFamily="34" charset="0"/>
                <a:cs typeface="Arial Narrow" panose="020B0604020202020204" pitchFamily="34" charset="0"/>
              </a:rPr>
              <a:t>«Where can I get these GIFTS?»</a:t>
            </a:r>
            <a:endParaRPr lang="it-IT" sz="1200" b="1" i="1" dirty="0">
              <a:solidFill>
                <a:schemeClr val="bg1"/>
              </a:solidFill>
              <a:latin typeface="Arial Narrow" panose="020B0604020202020204" pitchFamily="34" charset="0"/>
              <a:cs typeface="Arial Narrow" panose="020B0604020202020204" pitchFamily="34" charset="0"/>
            </a:endParaRPr>
          </a:p>
        </p:txBody>
      </p:sp>
      <p:cxnSp>
        <p:nvCxnSpPr>
          <p:cNvPr id="29" name="Connettore 1 28">
            <a:extLst>
              <a:ext uri="{FF2B5EF4-FFF2-40B4-BE49-F238E27FC236}">
                <a16:creationId xmlns:a16="http://schemas.microsoft.com/office/drawing/2014/main" xmlns="" id="{B7D5CCB4-ADB0-E49B-E518-29C5CEA9A50D}"/>
              </a:ext>
            </a:extLst>
          </p:cNvPr>
          <p:cNvCxnSpPr>
            <a:cxnSpLocks/>
          </p:cNvCxnSpPr>
          <p:nvPr/>
        </p:nvCxnSpPr>
        <p:spPr>
          <a:xfrm>
            <a:off x="7637310" y="335358"/>
            <a:ext cx="2113280" cy="0"/>
          </a:xfrm>
          <a:prstGeom prst="line">
            <a:avLst/>
          </a:prstGeom>
          <a:ln w="12700">
            <a:solidFill>
              <a:schemeClr val="bg1">
                <a:lumMod val="50000"/>
              </a:schemeClr>
            </a:solidFill>
            <a:prstDash val="sysDash"/>
            <a:headEnd type="diamond" w="med" len="med"/>
            <a:tailEnd type="diamond" w="med" len="med"/>
          </a:ln>
        </p:spPr>
        <p:style>
          <a:lnRef idx="1">
            <a:schemeClr val="accent1"/>
          </a:lnRef>
          <a:fillRef idx="0">
            <a:schemeClr val="accent1"/>
          </a:fillRef>
          <a:effectRef idx="0">
            <a:schemeClr val="accent1"/>
          </a:effectRef>
          <a:fontRef idx="minor">
            <a:schemeClr val="tx1"/>
          </a:fontRef>
        </p:style>
      </p:cxnSp>
      <p:sp>
        <p:nvSpPr>
          <p:cNvPr id="12" name="CasellaDiTesto 11">
            <a:extLst>
              <a:ext uri="{FF2B5EF4-FFF2-40B4-BE49-F238E27FC236}">
                <a16:creationId xmlns:a16="http://schemas.microsoft.com/office/drawing/2014/main" xmlns="" id="{FDA9B73A-E6D8-BEA8-996C-550B806BB6F8}"/>
              </a:ext>
            </a:extLst>
          </p:cNvPr>
          <p:cNvSpPr txBox="1"/>
          <p:nvPr/>
        </p:nvSpPr>
        <p:spPr>
          <a:xfrm>
            <a:off x="2423998" y="3131185"/>
            <a:ext cx="2497642" cy="1169551"/>
          </a:xfrm>
          <a:prstGeom prst="rect">
            <a:avLst/>
          </a:prstGeom>
          <a:noFill/>
        </p:spPr>
        <p:txBody>
          <a:bodyPr wrap="square">
            <a:spAutoFit/>
          </a:bodyPr>
          <a:lstStyle/>
          <a:p>
            <a:pPr algn="ctr">
              <a:lnSpc>
                <a:spcPts val="2080"/>
              </a:lnSpc>
            </a:pPr>
            <a:r>
              <a:rPr lang="it-IT" sz="2400" b="1" i="1" dirty="0" smtClean="0">
                <a:solidFill>
                  <a:srgbClr val="CB357B"/>
                </a:solidFill>
                <a:latin typeface="Arial Black" panose="020B0604020202020204" pitchFamily="34" charset="0"/>
                <a:cs typeface="Arial Black" panose="020B0604020202020204" pitchFamily="34" charset="0"/>
              </a:rPr>
              <a:t>How can we give witness to the Gospel</a:t>
            </a:r>
            <a:r>
              <a:rPr lang="it-IT" sz="2400" b="1" i="1" u="none" strike="noStrike" dirty="0" smtClean="0">
                <a:solidFill>
                  <a:srgbClr val="CB357B"/>
                </a:solidFill>
                <a:effectLst/>
                <a:latin typeface="Arial Black" panose="020B0604020202020204" pitchFamily="34" charset="0"/>
                <a:cs typeface="Arial Black" panose="020B0604020202020204" pitchFamily="34" charset="0"/>
              </a:rPr>
              <a:t>?</a:t>
            </a:r>
            <a:endParaRPr lang="it-IT" sz="2400" b="1" i="1" u="none" strike="noStrike" dirty="0">
              <a:solidFill>
                <a:srgbClr val="000000"/>
              </a:solidFill>
              <a:effectLst/>
              <a:latin typeface="Arial Black" panose="020B0604020202020204" pitchFamily="34" charset="0"/>
              <a:cs typeface="Arial Black" panose="020B0604020202020204" pitchFamily="34" charset="0"/>
            </a:endParaRPr>
          </a:p>
        </p:txBody>
      </p:sp>
      <p:sp>
        <p:nvSpPr>
          <p:cNvPr id="18" name="CasellaDiTesto 17">
            <a:extLst>
              <a:ext uri="{FF2B5EF4-FFF2-40B4-BE49-F238E27FC236}">
                <a16:creationId xmlns:a16="http://schemas.microsoft.com/office/drawing/2014/main" xmlns="" id="{0A640A1B-8EE3-552F-227B-41A93187626C}"/>
              </a:ext>
            </a:extLst>
          </p:cNvPr>
          <p:cNvSpPr txBox="1"/>
          <p:nvPr/>
        </p:nvSpPr>
        <p:spPr>
          <a:xfrm>
            <a:off x="4754777" y="159997"/>
            <a:ext cx="2882533" cy="1054135"/>
          </a:xfrm>
          <a:prstGeom prst="rect">
            <a:avLst/>
          </a:prstGeom>
          <a:noFill/>
        </p:spPr>
        <p:txBody>
          <a:bodyPr wrap="square">
            <a:spAutoFit/>
          </a:bodyPr>
          <a:lstStyle/>
          <a:p>
            <a:pPr algn="ctr">
              <a:lnSpc>
                <a:spcPts val="2480"/>
              </a:lnSpc>
            </a:pPr>
            <a:r>
              <a:rPr lang="it-IT" sz="2000" b="1" i="1" u="none" strike="noStrike" cap="all" dirty="0" smtClean="0">
                <a:solidFill>
                  <a:srgbClr val="CB357B"/>
                </a:solidFill>
                <a:effectLst/>
                <a:latin typeface="Arial Black" panose="020B0604020202020204" pitchFamily="34" charset="0"/>
                <a:cs typeface="Arial Black" panose="020B0604020202020204" pitchFamily="34" charset="0"/>
              </a:rPr>
              <a:t>POWER</a:t>
            </a:r>
          </a:p>
          <a:p>
            <a:pPr algn="ctr">
              <a:lnSpc>
                <a:spcPts val="2480"/>
              </a:lnSpc>
            </a:pPr>
            <a:r>
              <a:rPr lang="it-IT" sz="2000" b="1" i="1" u="none" strike="noStrike" cap="all" dirty="0" smtClean="0">
                <a:solidFill>
                  <a:srgbClr val="CB357B"/>
                </a:solidFill>
                <a:effectLst/>
                <a:latin typeface="Arial Black" panose="020B0604020202020204" pitchFamily="34" charset="0"/>
                <a:cs typeface="Arial Black" panose="020B0604020202020204" pitchFamily="34" charset="0"/>
              </a:rPr>
              <a:t>LOVE</a:t>
            </a:r>
          </a:p>
          <a:p>
            <a:pPr algn="ctr">
              <a:lnSpc>
                <a:spcPts val="2480"/>
              </a:lnSpc>
            </a:pPr>
            <a:r>
              <a:rPr lang="it-IT" sz="2000" b="1" i="1" u="none" strike="noStrike" cap="all" dirty="0" smtClean="0">
                <a:solidFill>
                  <a:srgbClr val="CB357B"/>
                </a:solidFill>
                <a:effectLst/>
                <a:latin typeface="Arial Black" panose="020B0604020202020204" pitchFamily="34" charset="0"/>
                <a:cs typeface="Arial Black" panose="020B0604020202020204" pitchFamily="34" charset="0"/>
              </a:rPr>
              <a:t>SELF-DISCIPLINE</a:t>
            </a:r>
            <a:endParaRPr lang="it-IT" sz="2000" b="1" i="1" u="none" strike="noStrike" cap="all" dirty="0">
              <a:solidFill>
                <a:srgbClr val="CB357B"/>
              </a:solidFill>
              <a:effectLst/>
              <a:latin typeface="Arial Black" panose="020B0604020202020204" pitchFamily="34" charset="0"/>
              <a:cs typeface="Arial Black" panose="020B0604020202020204" pitchFamily="34" charset="0"/>
            </a:endParaRPr>
          </a:p>
        </p:txBody>
      </p:sp>
      <p:sp>
        <p:nvSpPr>
          <p:cNvPr id="34" name="CasellaDiTesto 33">
            <a:extLst>
              <a:ext uri="{FF2B5EF4-FFF2-40B4-BE49-F238E27FC236}">
                <a16:creationId xmlns:a16="http://schemas.microsoft.com/office/drawing/2014/main" xmlns="" id="{6E01455E-24CB-81CB-F589-9651714D6604}"/>
              </a:ext>
            </a:extLst>
          </p:cNvPr>
          <p:cNvSpPr txBox="1"/>
          <p:nvPr/>
        </p:nvSpPr>
        <p:spPr>
          <a:xfrm>
            <a:off x="4986798" y="2502841"/>
            <a:ext cx="2481795" cy="1169551"/>
          </a:xfrm>
          <a:prstGeom prst="rect">
            <a:avLst/>
          </a:prstGeom>
          <a:noFill/>
        </p:spPr>
        <p:txBody>
          <a:bodyPr wrap="square">
            <a:spAutoFit/>
          </a:bodyPr>
          <a:lstStyle/>
          <a:p>
            <a:pPr algn="ctr">
              <a:lnSpc>
                <a:spcPts val="1380"/>
              </a:lnSpc>
            </a:pPr>
            <a:r>
              <a:rPr lang="it-IT" sz="1200" b="1" i="1" u="none" strike="noStrike" dirty="0" smtClean="0">
                <a:effectLst/>
                <a:latin typeface="Arial Narrow" panose="020B0604020202020204" pitchFamily="34" charset="0"/>
                <a:cs typeface="Arial Narrow" panose="020B0604020202020204" pitchFamily="34" charset="0"/>
              </a:rPr>
              <a:t>Jesus himself, who is IN OUR HEARTS, will make these VIRTUES grow and develop in us. </a:t>
            </a:r>
          </a:p>
          <a:p>
            <a:pPr algn="ctr">
              <a:lnSpc>
                <a:spcPts val="1380"/>
              </a:lnSpc>
            </a:pPr>
            <a:r>
              <a:rPr lang="it-IT" sz="1200" b="1" i="1" u="none" strike="noStrike" dirty="0" smtClean="0">
                <a:effectLst/>
                <a:latin typeface="Arial Narrow" panose="020B0604020202020204" pitchFamily="34" charset="0"/>
                <a:cs typeface="Arial Narrow" panose="020B0604020202020204" pitchFamily="34" charset="0"/>
              </a:rPr>
              <a:t>They will help us to GIVE WITNESS TO HIM  in everything we do throughout our whole day.</a:t>
            </a:r>
            <a:endParaRPr lang="it-IT" sz="1200" b="1" i="1" u="none" strike="noStrike" dirty="0">
              <a:effectLst/>
              <a:latin typeface="Arial Narrow" panose="020B0604020202020204" pitchFamily="34" charset="0"/>
              <a:cs typeface="Arial Narrow" panose="020B0604020202020204" pitchFamily="34" charset="0"/>
            </a:endParaRPr>
          </a:p>
        </p:txBody>
      </p:sp>
      <p:sp>
        <p:nvSpPr>
          <p:cNvPr id="36" name="CasellaDiTesto 35">
            <a:extLst>
              <a:ext uri="{FF2B5EF4-FFF2-40B4-BE49-F238E27FC236}">
                <a16:creationId xmlns:a16="http://schemas.microsoft.com/office/drawing/2014/main" xmlns="" id="{B6538FD8-D8B1-83FB-118F-48E60CA6208D}"/>
              </a:ext>
            </a:extLst>
          </p:cNvPr>
          <p:cNvSpPr txBox="1"/>
          <p:nvPr/>
        </p:nvSpPr>
        <p:spPr>
          <a:xfrm>
            <a:off x="7667943" y="1271220"/>
            <a:ext cx="2216137" cy="1446550"/>
          </a:xfrm>
          <a:prstGeom prst="rect">
            <a:avLst/>
          </a:prstGeom>
          <a:noFill/>
        </p:spPr>
        <p:txBody>
          <a:bodyPr wrap="square">
            <a:spAutoFit/>
          </a:bodyPr>
          <a:lstStyle/>
          <a:p>
            <a:pPr algn="l"/>
            <a:r>
              <a:rPr lang="it-IT" sz="1100" b="1" u="none" strike="noStrike" cap="all" dirty="0" smtClean="0">
                <a:solidFill>
                  <a:srgbClr val="CB357B"/>
                </a:solidFill>
                <a:effectLst/>
                <a:latin typeface="Arial Narrow" panose="020B0604020202020204" pitchFamily="34" charset="0"/>
                <a:cs typeface="Arial Narrow" panose="020B0604020202020204" pitchFamily="34" charset="0"/>
              </a:rPr>
              <a:t>«THERE ARE NO BORDERS,</a:t>
            </a:r>
          </a:p>
          <a:p>
            <a:pPr algn="l"/>
            <a:r>
              <a:rPr lang="it-IT" sz="1100" b="1" cap="all" dirty="0" smtClean="0">
                <a:solidFill>
                  <a:srgbClr val="CB357B"/>
                </a:solidFill>
                <a:latin typeface="Arial Narrow" panose="020B0604020202020204" pitchFamily="34" charset="0"/>
                <a:cs typeface="Arial Narrow" panose="020B0604020202020204" pitchFamily="34" charset="0"/>
              </a:rPr>
              <a:t>NO LIMITS!</a:t>
            </a:r>
            <a:endParaRPr lang="it-IT" sz="1100" b="1" u="none" strike="noStrike" cap="all" dirty="0">
              <a:solidFill>
                <a:srgbClr val="CB357B"/>
              </a:solidFill>
              <a:effectLst/>
              <a:latin typeface="Arial Narrow" panose="020B0604020202020204" pitchFamily="34" charset="0"/>
              <a:cs typeface="Arial Narrow" panose="020B0604020202020204" pitchFamily="34" charset="0"/>
            </a:endParaRPr>
          </a:p>
          <a:p>
            <a:pPr algn="l"/>
            <a:r>
              <a:rPr lang="it-IT" sz="1100" b="1" cap="all" dirty="0" smtClean="0">
                <a:solidFill>
                  <a:srgbClr val="CB357B"/>
                </a:solidFill>
                <a:latin typeface="Arial Narrow" panose="020B0604020202020204" pitchFamily="34" charset="0"/>
                <a:cs typeface="Arial Narrow" panose="020B0604020202020204" pitchFamily="34" charset="0"/>
              </a:rPr>
              <a:t>HE</a:t>
            </a:r>
            <a:r>
              <a:rPr lang="it-IT" sz="1100" b="1" u="none" strike="noStrike" cap="all" dirty="0" smtClean="0">
                <a:solidFill>
                  <a:srgbClr val="CB357B"/>
                </a:solidFill>
                <a:effectLst/>
                <a:latin typeface="Arial Narrow" panose="020B0604020202020204" pitchFamily="34" charset="0"/>
                <a:cs typeface="Arial Narrow" panose="020B0604020202020204" pitchFamily="34" charset="0"/>
              </a:rPr>
              <a:t> SENDS US TO EVERYONE.</a:t>
            </a:r>
          </a:p>
          <a:p>
            <a:pPr algn="l"/>
            <a:r>
              <a:rPr lang="it-IT" sz="1100" b="1" u="none" strike="noStrike" cap="all" dirty="0" smtClean="0">
                <a:solidFill>
                  <a:srgbClr val="CB357B"/>
                </a:solidFill>
                <a:effectLst/>
                <a:latin typeface="Arial Narrow" panose="020B0604020202020204" pitchFamily="34" charset="0"/>
                <a:cs typeface="Arial Narrow" panose="020B0604020202020204" pitchFamily="34" charset="0"/>
              </a:rPr>
              <a:t>THE GOSPEL IS FOR EVERYONE,</a:t>
            </a:r>
          </a:p>
          <a:p>
            <a:pPr algn="l"/>
            <a:r>
              <a:rPr lang="it-IT" sz="1100" b="1" cap="all" dirty="0" smtClean="0">
                <a:solidFill>
                  <a:srgbClr val="CB357B"/>
                </a:solidFill>
                <a:latin typeface="Arial Narrow" panose="020B0604020202020204" pitchFamily="34" charset="0"/>
                <a:cs typeface="Arial Narrow" panose="020B0604020202020204" pitchFamily="34" charset="0"/>
              </a:rPr>
              <a:t>NOT JUST FOR SOME</a:t>
            </a:r>
            <a:r>
              <a:rPr lang="it-IT" sz="1100" b="1" u="none" strike="noStrike" cap="all" dirty="0" smtClean="0">
                <a:solidFill>
                  <a:srgbClr val="CB357B"/>
                </a:solidFill>
                <a:effectLst/>
                <a:latin typeface="Arial Narrow" panose="020B0604020202020204" pitchFamily="34" charset="0"/>
                <a:cs typeface="Arial Narrow" panose="020B0604020202020204" pitchFamily="34" charset="0"/>
              </a:rPr>
              <a:t>.</a:t>
            </a:r>
            <a:endParaRPr lang="it-IT" sz="1100" b="1" u="none" strike="noStrike" cap="all" dirty="0">
              <a:solidFill>
                <a:srgbClr val="CB357B"/>
              </a:solidFill>
              <a:effectLst/>
              <a:latin typeface="Arial Narrow" panose="020B0604020202020204" pitchFamily="34" charset="0"/>
              <a:cs typeface="Arial Narrow" panose="020B0604020202020204" pitchFamily="34" charset="0"/>
            </a:endParaRPr>
          </a:p>
          <a:p>
            <a:r>
              <a:rPr lang="it-IT" sz="1100" b="1" u="none" strike="noStrike" cap="all" dirty="0" smtClean="0">
                <a:solidFill>
                  <a:srgbClr val="CB357B"/>
                </a:solidFill>
                <a:effectLst/>
                <a:latin typeface="Arial Narrow" panose="020B0604020202020204" pitchFamily="34" charset="0"/>
                <a:cs typeface="Arial Narrow" panose="020B0604020202020204" pitchFamily="34" charset="0"/>
              </a:rPr>
              <a:t>IT IS NOT ONLY FOR THOSE WHO SEEM CLOSER TO US, MORE RECEPTIVE, MORE WELCOMING.</a:t>
            </a:r>
          </a:p>
        </p:txBody>
      </p:sp>
      <p:sp>
        <p:nvSpPr>
          <p:cNvPr id="38" name="CasellaDiTesto 37">
            <a:extLst>
              <a:ext uri="{FF2B5EF4-FFF2-40B4-BE49-F238E27FC236}">
                <a16:creationId xmlns:a16="http://schemas.microsoft.com/office/drawing/2014/main" xmlns="" id="{91654624-E15A-6ABB-B30A-6D5232DAF0D4}"/>
              </a:ext>
            </a:extLst>
          </p:cNvPr>
          <p:cNvSpPr txBox="1"/>
          <p:nvPr/>
        </p:nvSpPr>
        <p:spPr>
          <a:xfrm>
            <a:off x="7468593" y="4843531"/>
            <a:ext cx="2461116" cy="369332"/>
          </a:xfrm>
          <a:prstGeom prst="rect">
            <a:avLst/>
          </a:prstGeom>
          <a:noFill/>
        </p:spPr>
        <p:txBody>
          <a:bodyPr wrap="square">
            <a:spAutoFit/>
          </a:bodyPr>
          <a:lstStyle/>
          <a:p>
            <a:pPr algn="ctr"/>
            <a:r>
              <a:rPr lang="it-IT" sz="900" i="1" u="none" strike="noStrike" dirty="0" smtClean="0">
                <a:solidFill>
                  <a:schemeClr val="accent1">
                    <a:lumMod val="75000"/>
                  </a:schemeClr>
                </a:solidFill>
                <a:effectLst/>
                <a:latin typeface="Arial Narrow" panose="020B0604020202020204" pitchFamily="34" charset="0"/>
                <a:cs typeface="Arial Narrow" panose="020B0604020202020204" pitchFamily="34" charset="0"/>
              </a:rPr>
              <a:t>Pope Francis </a:t>
            </a:r>
            <a:r>
              <a:rPr lang="it-IT" sz="900" i="1" u="none" strike="noStrike" dirty="0">
                <a:solidFill>
                  <a:schemeClr val="accent1">
                    <a:lumMod val="75000"/>
                  </a:schemeClr>
                </a:solidFill>
                <a:effectLst/>
                <a:latin typeface="Arial Narrow" panose="020B0604020202020204" pitchFamily="34" charset="0"/>
                <a:cs typeface="Arial Narrow" panose="020B0604020202020204" pitchFamily="34" charset="0"/>
              </a:rPr>
              <a:t>XXVIII </a:t>
            </a:r>
            <a:r>
              <a:rPr lang="it-IT" sz="900" i="1" u="none" strike="noStrike" dirty="0" smtClean="0">
                <a:solidFill>
                  <a:schemeClr val="accent1">
                    <a:lumMod val="75000"/>
                  </a:schemeClr>
                </a:solidFill>
                <a:effectLst/>
                <a:latin typeface="Arial Narrow" panose="020B0604020202020204" pitchFamily="34" charset="0"/>
                <a:cs typeface="Arial Narrow" panose="020B0604020202020204" pitchFamily="34" charset="0"/>
              </a:rPr>
              <a:t>World Youth Day</a:t>
            </a:r>
            <a:r>
              <a:rPr lang="it-IT" sz="900" i="1" u="none" strike="noStrike" dirty="0">
                <a:solidFill>
                  <a:schemeClr val="accent1">
                    <a:lumMod val="75000"/>
                  </a:schemeClr>
                </a:solidFill>
                <a:effectLst/>
                <a:latin typeface="Arial Narrow" panose="020B0604020202020204" pitchFamily="34" charset="0"/>
                <a:cs typeface="Arial Narrow" panose="020B0604020202020204" pitchFamily="34" charset="0"/>
              </a:rPr>
              <a:t/>
            </a:r>
            <a:br>
              <a:rPr lang="it-IT" sz="900" i="1" u="none" strike="noStrike" dirty="0">
                <a:solidFill>
                  <a:schemeClr val="accent1">
                    <a:lumMod val="75000"/>
                  </a:schemeClr>
                </a:solidFill>
                <a:effectLst/>
                <a:latin typeface="Arial Narrow" panose="020B0604020202020204" pitchFamily="34" charset="0"/>
                <a:cs typeface="Arial Narrow" panose="020B0604020202020204" pitchFamily="34" charset="0"/>
              </a:rPr>
            </a:br>
            <a:r>
              <a:rPr lang="it-IT" sz="900" i="1" u="none" strike="noStrike" dirty="0">
                <a:solidFill>
                  <a:schemeClr val="accent1">
                    <a:lumMod val="75000"/>
                  </a:schemeClr>
                </a:solidFill>
                <a:effectLst/>
                <a:latin typeface="Arial Narrow" panose="020B0604020202020204" pitchFamily="34" charset="0"/>
                <a:cs typeface="Arial Narrow" panose="020B0604020202020204" pitchFamily="34" charset="0"/>
              </a:rPr>
              <a:t> Rio de </a:t>
            </a:r>
            <a:r>
              <a:rPr lang="it-IT" sz="900" i="1" u="none" strike="noStrike" dirty="0" smtClean="0">
                <a:solidFill>
                  <a:schemeClr val="accent1">
                    <a:lumMod val="75000"/>
                  </a:schemeClr>
                </a:solidFill>
                <a:effectLst/>
                <a:latin typeface="Arial Narrow" panose="020B0604020202020204" pitchFamily="34" charset="0"/>
                <a:cs typeface="Arial Narrow" panose="020B0604020202020204" pitchFamily="34" charset="0"/>
              </a:rPr>
              <a:t>Janeiro, Brazil, July 28, 2013</a:t>
            </a:r>
            <a:endParaRPr lang="it-IT" sz="900" i="1" dirty="0">
              <a:solidFill>
                <a:schemeClr val="accent1">
                  <a:lumMod val="75000"/>
                </a:schemeClr>
              </a:solidFill>
              <a:latin typeface="Arial Narrow" panose="020B0604020202020204" pitchFamily="34" charset="0"/>
              <a:cs typeface="Arial Narrow" panose="020B0604020202020204" pitchFamily="34" charset="0"/>
            </a:endParaRPr>
          </a:p>
        </p:txBody>
      </p:sp>
      <p:sp>
        <p:nvSpPr>
          <p:cNvPr id="40" name="CasellaDiTesto 39">
            <a:extLst>
              <a:ext uri="{FF2B5EF4-FFF2-40B4-BE49-F238E27FC236}">
                <a16:creationId xmlns:a16="http://schemas.microsoft.com/office/drawing/2014/main" xmlns="" id="{802C75E1-9FC7-6A97-72E8-F55C1A8A1905}"/>
              </a:ext>
            </a:extLst>
          </p:cNvPr>
          <p:cNvSpPr txBox="1"/>
          <p:nvPr/>
        </p:nvSpPr>
        <p:spPr>
          <a:xfrm>
            <a:off x="4997116" y="4002415"/>
            <a:ext cx="2481795" cy="502702"/>
          </a:xfrm>
          <a:prstGeom prst="rect">
            <a:avLst/>
          </a:prstGeom>
          <a:noFill/>
        </p:spPr>
        <p:txBody>
          <a:bodyPr wrap="square">
            <a:spAutoFit/>
          </a:bodyPr>
          <a:lstStyle/>
          <a:p>
            <a:pPr algn="ctr">
              <a:lnSpc>
                <a:spcPts val="1580"/>
              </a:lnSpc>
            </a:pPr>
            <a:r>
              <a:rPr lang="it-IT" sz="1200" i="1" dirty="0" smtClean="0">
                <a:latin typeface="Arial Narrow" panose="020B0604020202020204" pitchFamily="34" charset="0"/>
                <a:cs typeface="Arial Narrow" panose="020B0604020202020204" pitchFamily="34" charset="0"/>
              </a:rPr>
              <a:t>What do you mean when you say</a:t>
            </a:r>
            <a:r>
              <a:rPr lang="it-IT" sz="1200" i="1" u="none" strike="noStrike" dirty="0" smtClean="0">
                <a:effectLst/>
                <a:latin typeface="Arial Narrow" panose="020B0604020202020204" pitchFamily="34" charset="0"/>
                <a:cs typeface="Arial Narrow" panose="020B0604020202020204" pitchFamily="34" charset="0"/>
              </a:rPr>
              <a:t>:</a:t>
            </a:r>
            <a:r>
              <a:rPr lang="it-IT" sz="1200" i="1" u="none" strike="noStrike" dirty="0">
                <a:effectLst/>
                <a:latin typeface="Arial Narrow" panose="020B0604020202020204" pitchFamily="34" charset="0"/>
                <a:cs typeface="Arial Narrow" panose="020B0604020202020204" pitchFamily="34" charset="0"/>
              </a:rPr>
              <a:t/>
            </a:r>
            <a:br>
              <a:rPr lang="it-IT" sz="1200" i="1" u="none" strike="noStrike" dirty="0">
                <a:effectLst/>
                <a:latin typeface="Arial Narrow" panose="020B0604020202020204" pitchFamily="34" charset="0"/>
                <a:cs typeface="Arial Narrow" panose="020B0604020202020204" pitchFamily="34" charset="0"/>
              </a:rPr>
            </a:br>
            <a:r>
              <a:rPr lang="it-IT" sz="1200" b="1" i="1" u="none" strike="noStrike" dirty="0" smtClean="0">
                <a:effectLst/>
                <a:latin typeface="Arial Narrow" panose="020B0604020202020204" pitchFamily="34" charset="0"/>
                <a:cs typeface="Arial Narrow" panose="020B0604020202020204" pitchFamily="34" charset="0"/>
              </a:rPr>
              <a:t>«THROW YOURSELF INTO LOVING»?</a:t>
            </a:r>
            <a:endParaRPr lang="it-IT" sz="1200" b="1" i="1" dirty="0">
              <a:latin typeface="Arial Narrow" panose="020B0604020202020204" pitchFamily="34" charset="0"/>
              <a:cs typeface="Arial Narrow" panose="020B0604020202020204" pitchFamily="34" charset="0"/>
            </a:endParaRPr>
          </a:p>
        </p:txBody>
      </p:sp>
      <p:sp>
        <p:nvSpPr>
          <p:cNvPr id="47" name="CasellaDiTesto 46">
            <a:extLst>
              <a:ext uri="{FF2B5EF4-FFF2-40B4-BE49-F238E27FC236}">
                <a16:creationId xmlns:a16="http://schemas.microsoft.com/office/drawing/2014/main" xmlns="" id="{1E9F25E5-0C1A-8A73-E4B3-660DDF09500A}"/>
              </a:ext>
            </a:extLst>
          </p:cNvPr>
          <p:cNvSpPr txBox="1"/>
          <p:nvPr/>
        </p:nvSpPr>
        <p:spPr>
          <a:xfrm>
            <a:off x="4985349" y="4962245"/>
            <a:ext cx="2505328" cy="1708160"/>
          </a:xfrm>
          <a:prstGeom prst="rect">
            <a:avLst/>
          </a:prstGeom>
          <a:noFill/>
        </p:spPr>
        <p:txBody>
          <a:bodyPr wrap="square">
            <a:spAutoFit/>
          </a:bodyPr>
          <a:lstStyle/>
          <a:p>
            <a:pPr algn="ctr">
              <a:lnSpc>
                <a:spcPts val="1380"/>
              </a:lnSpc>
            </a:pPr>
            <a:r>
              <a:rPr lang="it-IT" sz="1200" b="1" i="1" u="none" strike="noStrike" dirty="0" smtClean="0">
                <a:solidFill>
                  <a:srgbClr val="000000"/>
                </a:solidFill>
                <a:effectLst/>
                <a:latin typeface="Arial Narrow" panose="020B0604020202020204" pitchFamily="34" charset="0"/>
                <a:cs typeface="Arial Narrow" panose="020B0604020202020204" pitchFamily="34" charset="0"/>
              </a:rPr>
              <a:t>It means not being closed in ourselves and passively resigned to whatever happens around us, but rather </a:t>
            </a:r>
          </a:p>
          <a:p>
            <a:pPr algn="ctr">
              <a:lnSpc>
                <a:spcPts val="1380"/>
              </a:lnSpc>
            </a:pPr>
            <a:r>
              <a:rPr lang="it-IT" sz="1200" b="1" i="1" u="none" strike="noStrike" dirty="0" smtClean="0">
                <a:solidFill>
                  <a:srgbClr val="000000"/>
                </a:solidFill>
                <a:effectLst/>
                <a:latin typeface="Arial Narrow" panose="020B0604020202020204" pitchFamily="34" charset="0"/>
                <a:cs typeface="Arial Narrow" panose="020B0604020202020204" pitchFamily="34" charset="0"/>
              </a:rPr>
              <a:t>TO GO OUT TOWARDS OTHERS and MAKE OURSELVES ONE WITH THEM in whatever God wants us to do, in all the duties of our life, trusting in the help of Jesus who lives </a:t>
            </a:r>
          </a:p>
          <a:p>
            <a:pPr algn="ctr">
              <a:lnSpc>
                <a:spcPts val="1380"/>
              </a:lnSpc>
            </a:pPr>
            <a:r>
              <a:rPr lang="it-IT" sz="1200" b="1" i="1" u="none" strike="noStrike" dirty="0" smtClean="0">
                <a:solidFill>
                  <a:srgbClr val="000000"/>
                </a:solidFill>
                <a:effectLst/>
                <a:latin typeface="Arial Narrow" panose="020B0604020202020204" pitchFamily="34" charset="0"/>
                <a:cs typeface="Arial Narrow" panose="020B0604020202020204" pitchFamily="34" charset="0"/>
              </a:rPr>
              <a:t>in each one of us.</a:t>
            </a:r>
            <a:endParaRPr lang="it-IT" sz="1200" b="1" i="1" u="none" strike="noStrike" dirty="0">
              <a:solidFill>
                <a:srgbClr val="000000"/>
              </a:solidFill>
              <a:effectLst/>
              <a:latin typeface="Arial Narrow" panose="020B0604020202020204" pitchFamily="34" charset="0"/>
              <a:cs typeface="Arial Narrow" panose="020B0604020202020204" pitchFamily="34" charset="0"/>
            </a:endParaRPr>
          </a:p>
        </p:txBody>
      </p:sp>
      <p:cxnSp>
        <p:nvCxnSpPr>
          <p:cNvPr id="16" name="Connettore 1 15">
            <a:extLst>
              <a:ext uri="{FF2B5EF4-FFF2-40B4-BE49-F238E27FC236}">
                <a16:creationId xmlns:a16="http://schemas.microsoft.com/office/drawing/2014/main" xmlns="" id="{1A5904DF-D9DC-7312-26AA-9E2A87BABACC}"/>
              </a:ext>
            </a:extLst>
          </p:cNvPr>
          <p:cNvCxnSpPr>
            <a:cxnSpLocks/>
          </p:cNvCxnSpPr>
          <p:nvPr/>
        </p:nvCxnSpPr>
        <p:spPr>
          <a:xfrm>
            <a:off x="5181373" y="2126284"/>
            <a:ext cx="2113280" cy="0"/>
          </a:xfrm>
          <a:prstGeom prst="line">
            <a:avLst/>
          </a:prstGeom>
          <a:ln w="12700">
            <a:solidFill>
              <a:schemeClr val="bg1"/>
            </a:solidFill>
            <a:prstDash val="sysDash"/>
            <a:headEnd type="diamond" w="med" len="med"/>
            <a:tailEnd type="diamond" w="med" len="med"/>
          </a:ln>
        </p:spPr>
        <p:style>
          <a:lnRef idx="1">
            <a:schemeClr val="accent1"/>
          </a:lnRef>
          <a:fillRef idx="0">
            <a:schemeClr val="accent1"/>
          </a:fillRef>
          <a:effectRef idx="0">
            <a:schemeClr val="accent1"/>
          </a:effectRef>
          <a:fontRef idx="minor">
            <a:schemeClr val="tx1"/>
          </a:fontRef>
        </p:style>
      </p:cxnSp>
      <p:pic>
        <p:nvPicPr>
          <p:cNvPr id="17" name="Immagine 16" descr="Immagine che contiene interni, freno a disco, clipart&#10;&#10;Descrizione generata automaticamente">
            <a:extLst>
              <a:ext uri="{FF2B5EF4-FFF2-40B4-BE49-F238E27FC236}">
                <a16:creationId xmlns:a16="http://schemas.microsoft.com/office/drawing/2014/main" xmlns="" id="{C1FD8606-D452-EAE4-0D23-D25CCD906467}"/>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l="-7789"/>
          <a:stretch/>
        </p:blipFill>
        <p:spPr>
          <a:xfrm>
            <a:off x="5967009" y="2070342"/>
            <a:ext cx="572315" cy="509887"/>
          </a:xfrm>
          <a:prstGeom prst="rect">
            <a:avLst/>
          </a:prstGeom>
        </p:spPr>
      </p:pic>
      <p:pic>
        <p:nvPicPr>
          <p:cNvPr id="20" name="Immagine 19">
            <a:extLst>
              <a:ext uri="{FF2B5EF4-FFF2-40B4-BE49-F238E27FC236}">
                <a16:creationId xmlns:a16="http://schemas.microsoft.com/office/drawing/2014/main" xmlns="" id="{0894341F-3626-EC5E-967F-2A9E7E442C08}"/>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8443648" y="87435"/>
            <a:ext cx="500604" cy="529301"/>
          </a:xfrm>
          <a:prstGeom prst="rect">
            <a:avLst/>
          </a:prstGeom>
        </p:spPr>
      </p:pic>
      <p:cxnSp>
        <p:nvCxnSpPr>
          <p:cNvPr id="23" name="Connettore 1 22">
            <a:extLst>
              <a:ext uri="{FF2B5EF4-FFF2-40B4-BE49-F238E27FC236}">
                <a16:creationId xmlns:a16="http://schemas.microsoft.com/office/drawing/2014/main" xmlns="" id="{120A3DAF-9850-9B27-9749-B14B5EA5F6EC}"/>
              </a:ext>
            </a:extLst>
          </p:cNvPr>
          <p:cNvCxnSpPr>
            <a:cxnSpLocks/>
          </p:cNvCxnSpPr>
          <p:nvPr/>
        </p:nvCxnSpPr>
        <p:spPr>
          <a:xfrm>
            <a:off x="5150281" y="3860389"/>
            <a:ext cx="2113280" cy="0"/>
          </a:xfrm>
          <a:prstGeom prst="line">
            <a:avLst/>
          </a:prstGeom>
          <a:ln w="12700">
            <a:solidFill>
              <a:schemeClr val="bg1"/>
            </a:solidFill>
            <a:prstDash val="sysDash"/>
            <a:headEnd type="diamond" w="med" len="med"/>
            <a:tailEnd type="diamond" w="med" len="med"/>
          </a:ln>
        </p:spPr>
        <p:style>
          <a:lnRef idx="1">
            <a:schemeClr val="accent1"/>
          </a:lnRef>
          <a:fillRef idx="0">
            <a:schemeClr val="accent1"/>
          </a:fillRef>
          <a:effectRef idx="0">
            <a:schemeClr val="accent1"/>
          </a:effectRef>
          <a:fontRef idx="minor">
            <a:schemeClr val="tx1"/>
          </a:fontRef>
        </p:style>
      </p:cxnSp>
      <p:pic>
        <p:nvPicPr>
          <p:cNvPr id="27" name="Immagine 26" descr="Immagine che contiene interni, freno a disco, clipart&#10;&#10;Descrizione generata automaticamente">
            <a:extLst>
              <a:ext uri="{FF2B5EF4-FFF2-40B4-BE49-F238E27FC236}">
                <a16:creationId xmlns:a16="http://schemas.microsoft.com/office/drawing/2014/main" xmlns="" id="{EAD0DE71-3B5E-D29B-2339-B35536AEF88D}"/>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5945629" y="3576912"/>
            <a:ext cx="584769" cy="520983"/>
          </a:xfrm>
          <a:prstGeom prst="rect">
            <a:avLst/>
          </a:prstGeom>
        </p:spPr>
      </p:pic>
      <p:cxnSp>
        <p:nvCxnSpPr>
          <p:cNvPr id="33" name="Connettore 1 32">
            <a:extLst>
              <a:ext uri="{FF2B5EF4-FFF2-40B4-BE49-F238E27FC236}">
                <a16:creationId xmlns:a16="http://schemas.microsoft.com/office/drawing/2014/main" xmlns="" id="{3F966729-CE42-A2CF-02E9-8E6EE47FBFD4}"/>
              </a:ext>
            </a:extLst>
          </p:cNvPr>
          <p:cNvCxnSpPr>
            <a:cxnSpLocks/>
          </p:cNvCxnSpPr>
          <p:nvPr/>
        </p:nvCxnSpPr>
        <p:spPr>
          <a:xfrm>
            <a:off x="5181373" y="4707301"/>
            <a:ext cx="2113280" cy="0"/>
          </a:xfrm>
          <a:prstGeom prst="line">
            <a:avLst/>
          </a:prstGeom>
          <a:ln w="12700">
            <a:solidFill>
              <a:schemeClr val="bg1"/>
            </a:solidFill>
            <a:prstDash val="sysDash"/>
            <a:headEnd type="diamond" w="med" len="med"/>
            <a:tailEnd type="diamond" w="med" len="med"/>
          </a:ln>
        </p:spPr>
        <p:style>
          <a:lnRef idx="1">
            <a:schemeClr val="accent1"/>
          </a:lnRef>
          <a:fillRef idx="0">
            <a:schemeClr val="accent1"/>
          </a:fillRef>
          <a:effectRef idx="0">
            <a:schemeClr val="accent1"/>
          </a:effectRef>
          <a:fontRef idx="minor">
            <a:schemeClr val="tx1"/>
          </a:fontRef>
        </p:style>
      </p:cxnSp>
      <p:pic>
        <p:nvPicPr>
          <p:cNvPr id="35" name="Immagine 34" descr="Immagine che contiene interni, freno a disco, clipart&#10;&#10;Descrizione generata automaticamente">
            <a:extLst>
              <a:ext uri="{FF2B5EF4-FFF2-40B4-BE49-F238E27FC236}">
                <a16:creationId xmlns:a16="http://schemas.microsoft.com/office/drawing/2014/main" xmlns="" id="{AC0A90AE-9094-854C-F7F5-04B0AE1094A9}"/>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l="-7789"/>
          <a:stretch/>
        </p:blipFill>
        <p:spPr>
          <a:xfrm>
            <a:off x="5951856" y="4452358"/>
            <a:ext cx="572315" cy="509887"/>
          </a:xfrm>
          <a:prstGeom prst="rect">
            <a:avLst/>
          </a:prstGeom>
        </p:spPr>
      </p:pic>
    </p:spTree>
    <p:extLst>
      <p:ext uri="{BB962C8B-B14F-4D97-AF65-F5344CB8AC3E}">
        <p14:creationId xmlns:p14="http://schemas.microsoft.com/office/powerpoint/2010/main" val="1181716005"/>
      </p:ext>
    </p:extLst>
  </p:cSld>
  <p:clrMapOvr>
    <a:masterClrMapping/>
  </p:clrMapOvr>
</p:sld>
</file>

<file path=ppt/theme/theme1.xml><?xml version="1.0" encoding="utf-8"?>
<a:theme xmlns:a="http://schemas.openxmlformats.org/drawingml/2006/main" name="Tema di Office">
  <a:themeElements>
    <a:clrScheme name="Tema di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ema di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i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5472</TotalTime>
  <Words>419</Words>
  <Application>Microsoft Office PowerPoint</Application>
  <PresentationFormat>A4 Paper (210x297 mm)</PresentationFormat>
  <Paragraphs>50</Paragraphs>
  <Slides>1</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vt:i4>
      </vt:variant>
    </vt:vector>
  </HeadingPairs>
  <TitlesOfParts>
    <vt:vector size="8" baseType="lpstr">
      <vt:lpstr>Arial</vt:lpstr>
      <vt:lpstr>Arial Black</vt:lpstr>
      <vt:lpstr>Arial Narrow</vt:lpstr>
      <vt:lpstr>Calibri</vt:lpstr>
      <vt:lpstr>Calibri Light</vt:lpstr>
      <vt:lpstr>Helvetica</vt:lpstr>
      <vt:lpstr>Tema di Office</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ago spolti</dc:creator>
  <cp:lastModifiedBy>Microsoft account</cp:lastModifiedBy>
  <cp:revision>60</cp:revision>
  <cp:lastPrinted>2022-08-29T18:11:24Z</cp:lastPrinted>
  <dcterms:created xsi:type="dcterms:W3CDTF">2022-04-22T17:03:31Z</dcterms:created>
  <dcterms:modified xsi:type="dcterms:W3CDTF">2022-08-30T22:24:30Z</dcterms:modified>
</cp:coreProperties>
</file>