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9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09"/>
  </p:normalViewPr>
  <p:slideViewPr>
    <p:cSldViewPr snapToGrid="0" snapToObjects="1" showGuides="1">
      <p:cViewPr varScale="1">
        <p:scale>
          <a:sx n="92" d="100"/>
          <a:sy n="92" d="100"/>
        </p:scale>
        <p:origin x="1128" y="66"/>
      </p:cViewPr>
      <p:guideLst>
        <p:guide orient="horz" pos="2160"/>
        <p:guide pos="289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1F218F1-76BB-364B-8CDF-73733551BA7D}" type="datetimeFigureOut">
              <a:rPr lang="it-IT" smtClean="0"/>
              <a:t>01/07/2022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1398767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1F218F1-76BB-364B-8CDF-73733551BA7D}" type="datetimeFigureOut">
              <a:rPr lang="it-IT" smtClean="0"/>
              <a:t>01/07/2022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696260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1F218F1-76BB-364B-8CDF-73733551BA7D}" type="datetimeFigureOut">
              <a:rPr lang="it-IT" smtClean="0"/>
              <a:t>01/07/2022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4069907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1F218F1-76BB-364B-8CDF-73733551BA7D}" type="datetimeFigureOut">
              <a:rPr lang="it-IT" smtClean="0"/>
              <a:t>01/07/2022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4282821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1F218F1-76BB-364B-8CDF-73733551BA7D}" type="datetimeFigureOut">
              <a:rPr lang="it-IT" smtClean="0"/>
              <a:t>01/07/2022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3440977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1F218F1-76BB-364B-8CDF-73733551BA7D}" type="datetimeFigureOut">
              <a:rPr lang="it-IT" smtClean="0"/>
              <a:t>01/07/2022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2056935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2329" y="2505075"/>
            <a:ext cx="4190702"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14913" y="2505075"/>
            <a:ext cx="4211340"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1F218F1-76BB-364B-8CDF-73733551BA7D}" type="datetimeFigureOut">
              <a:rPr lang="it-IT" smtClean="0"/>
              <a:t>01/07/2022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1737041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1F218F1-76BB-364B-8CDF-73733551BA7D}" type="datetimeFigureOut">
              <a:rPr lang="it-IT" smtClean="0"/>
              <a:t>01/07/2022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2907343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F218F1-76BB-364B-8CDF-73733551BA7D}" type="datetimeFigureOut">
              <a:rPr lang="it-IT" smtClean="0"/>
              <a:t>01/07/2022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963435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1F218F1-76BB-364B-8CDF-73733551BA7D}" type="datetimeFigureOut">
              <a:rPr lang="it-IT" smtClean="0"/>
              <a:t>01/07/2022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982541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1F218F1-76BB-364B-8CDF-73733551BA7D}" type="datetimeFigureOut">
              <a:rPr lang="it-IT" smtClean="0"/>
              <a:t>01/07/2022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0E2AE468-244E-1F41-8289-F9442F898D2C}" type="slidenum">
              <a:rPr lang="it-IT" smtClean="0"/>
              <a:t>‹#›</a:t>
            </a:fld>
            <a:endParaRPr lang="it-IT"/>
          </a:p>
        </p:txBody>
      </p:sp>
    </p:spTree>
    <p:extLst>
      <p:ext uri="{BB962C8B-B14F-4D97-AF65-F5344CB8AC3E}">
        <p14:creationId xmlns:p14="http://schemas.microsoft.com/office/powerpoint/2010/main" val="708194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F218F1-76BB-364B-8CDF-73733551BA7D}" type="datetimeFigureOut">
              <a:rPr lang="it-IT" smtClean="0"/>
              <a:t>01/07/2022</a:t>
            </a:fld>
            <a:endParaRPr lang="it-IT"/>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2AE468-244E-1F41-8289-F9442F898D2C}" type="slidenum">
              <a:rPr lang="it-IT" smtClean="0"/>
              <a:t>‹#›</a:t>
            </a:fld>
            <a:endParaRPr lang="it-IT"/>
          </a:p>
        </p:txBody>
      </p:sp>
    </p:spTree>
    <p:extLst>
      <p:ext uri="{BB962C8B-B14F-4D97-AF65-F5344CB8AC3E}">
        <p14:creationId xmlns:p14="http://schemas.microsoft.com/office/powerpoint/2010/main" val="25156463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emf"/><Relationship Id="rId4" Type="http://schemas.openxmlformats.org/officeDocument/2006/relationships/image" Target="../media/image3.png"/><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ttangolo 96">
            <a:extLst>
              <a:ext uri="{FF2B5EF4-FFF2-40B4-BE49-F238E27FC236}">
                <a16:creationId xmlns="" xmlns:a16="http://schemas.microsoft.com/office/drawing/2014/main" id="{D04039B8-1BA3-518E-DC54-951CBE6096F8}"/>
              </a:ext>
            </a:extLst>
          </p:cNvPr>
          <p:cNvSpPr/>
          <p:nvPr/>
        </p:nvSpPr>
        <p:spPr>
          <a:xfrm>
            <a:off x="2470717" y="2764782"/>
            <a:ext cx="2509768" cy="71228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1" name="Rettangolo 90">
            <a:extLst>
              <a:ext uri="{FF2B5EF4-FFF2-40B4-BE49-F238E27FC236}">
                <a16:creationId xmlns="" xmlns:a16="http://schemas.microsoft.com/office/drawing/2014/main" id="{7700A53B-9743-334C-8A6B-752C5D0AA7E7}"/>
              </a:ext>
            </a:extLst>
          </p:cNvPr>
          <p:cNvSpPr/>
          <p:nvPr/>
        </p:nvSpPr>
        <p:spPr>
          <a:xfrm>
            <a:off x="2462213" y="6176627"/>
            <a:ext cx="2499717" cy="68342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7" name="Rettangolo 126">
            <a:extLst>
              <a:ext uri="{FF2B5EF4-FFF2-40B4-BE49-F238E27FC236}">
                <a16:creationId xmlns="" xmlns:a16="http://schemas.microsoft.com/office/drawing/2014/main" id="{1FB5A937-65B5-738E-7B99-4EAE3CC5DB17}"/>
              </a:ext>
            </a:extLst>
          </p:cNvPr>
          <p:cNvSpPr/>
          <p:nvPr/>
        </p:nvSpPr>
        <p:spPr>
          <a:xfrm>
            <a:off x="7419494" y="2762428"/>
            <a:ext cx="2486506" cy="34996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Rettangolo 34">
            <a:extLst>
              <a:ext uri="{FF2B5EF4-FFF2-40B4-BE49-F238E27FC236}">
                <a16:creationId xmlns="" xmlns:a16="http://schemas.microsoft.com/office/drawing/2014/main" id="{D2F8887B-F121-B800-D403-A7626992D460}"/>
              </a:ext>
            </a:extLst>
          </p:cNvPr>
          <p:cNvSpPr/>
          <p:nvPr/>
        </p:nvSpPr>
        <p:spPr>
          <a:xfrm>
            <a:off x="4953000" y="3002"/>
            <a:ext cx="2476500" cy="68580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6" name="Rettangolo 125">
            <a:extLst>
              <a:ext uri="{FF2B5EF4-FFF2-40B4-BE49-F238E27FC236}">
                <a16:creationId xmlns="" xmlns:a16="http://schemas.microsoft.com/office/drawing/2014/main" id="{C0FB1302-21A2-E8D0-CD8D-984EA6A3E470}"/>
              </a:ext>
            </a:extLst>
          </p:cNvPr>
          <p:cNvSpPr/>
          <p:nvPr/>
        </p:nvSpPr>
        <p:spPr>
          <a:xfrm>
            <a:off x="4953000" y="2762428"/>
            <a:ext cx="2475347" cy="712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Rettangolo 31">
            <a:extLst>
              <a:ext uri="{FF2B5EF4-FFF2-40B4-BE49-F238E27FC236}">
                <a16:creationId xmlns="" xmlns:a16="http://schemas.microsoft.com/office/drawing/2014/main" id="{FCDC5EB3-C76C-E259-2A53-134219A7F1E6}"/>
              </a:ext>
            </a:extLst>
          </p:cNvPr>
          <p:cNvSpPr/>
          <p:nvPr/>
        </p:nvSpPr>
        <p:spPr>
          <a:xfrm>
            <a:off x="0" y="0"/>
            <a:ext cx="24765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7" name="Immagine 36">
            <a:extLst>
              <a:ext uri="{FF2B5EF4-FFF2-40B4-BE49-F238E27FC236}">
                <a16:creationId xmlns="" xmlns:a16="http://schemas.microsoft.com/office/drawing/2014/main" id="{130AEB71-C927-3325-F319-47D6D9E90454}"/>
              </a:ext>
            </a:extLst>
          </p:cNvPr>
          <p:cNvPicPr>
            <a:picLocks noChangeAspect="1"/>
          </p:cNvPicPr>
          <p:nvPr/>
        </p:nvPicPr>
        <p:blipFill>
          <a:blip r:embed="rId2"/>
          <a:stretch>
            <a:fillRect/>
          </a:stretch>
        </p:blipFill>
        <p:spPr>
          <a:xfrm>
            <a:off x="143806" y="92536"/>
            <a:ext cx="2188889" cy="2586869"/>
          </a:xfrm>
          <a:prstGeom prst="rect">
            <a:avLst/>
          </a:prstGeom>
          <a:effectLst>
            <a:outerShdw blurRad="50800" dist="38100" dir="5400000" algn="t" rotWithShape="0">
              <a:prstClr val="black">
                <a:alpha val="40000"/>
              </a:prstClr>
            </a:outerShdw>
          </a:effectLst>
        </p:spPr>
      </p:pic>
      <p:sp>
        <p:nvSpPr>
          <p:cNvPr id="38" name="Ovale 37">
            <a:extLst>
              <a:ext uri="{FF2B5EF4-FFF2-40B4-BE49-F238E27FC236}">
                <a16:creationId xmlns="" xmlns:a16="http://schemas.microsoft.com/office/drawing/2014/main" id="{97C0E2C2-46C5-791A-7C70-6FBE7BF3D30B}"/>
              </a:ext>
            </a:extLst>
          </p:cNvPr>
          <p:cNvSpPr/>
          <p:nvPr/>
        </p:nvSpPr>
        <p:spPr>
          <a:xfrm>
            <a:off x="785956" y="1832868"/>
            <a:ext cx="947532" cy="947532"/>
          </a:xfrm>
          <a:prstGeom prst="ellipse">
            <a:avLst/>
          </a:prstGeom>
          <a:solidFill>
            <a:srgbClr val="EE7D31"/>
          </a:solidFill>
          <a:ln w="57150">
            <a:solidFill>
              <a:srgbClr val="DADADA"/>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Ovale 41">
            <a:extLst>
              <a:ext uri="{FF2B5EF4-FFF2-40B4-BE49-F238E27FC236}">
                <a16:creationId xmlns="" xmlns:a16="http://schemas.microsoft.com/office/drawing/2014/main" id="{7A6D5905-15F6-8FED-3C5B-2D0BCBD59EBA}"/>
              </a:ext>
            </a:extLst>
          </p:cNvPr>
          <p:cNvSpPr/>
          <p:nvPr/>
        </p:nvSpPr>
        <p:spPr>
          <a:xfrm>
            <a:off x="1870818" y="1885760"/>
            <a:ext cx="448147" cy="44814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rgbClr val="92D050"/>
                </a:solidFill>
                <a:latin typeface="Arial Black" panose="020B0604020202020204" pitchFamily="34" charset="0"/>
                <a:cs typeface="Arial Black" panose="020B0604020202020204" pitchFamily="34" charset="0"/>
              </a:rPr>
              <a:t>7</a:t>
            </a:r>
          </a:p>
        </p:txBody>
      </p:sp>
      <p:grpSp>
        <p:nvGrpSpPr>
          <p:cNvPr id="44" name="Gruppo 43">
            <a:extLst>
              <a:ext uri="{FF2B5EF4-FFF2-40B4-BE49-F238E27FC236}">
                <a16:creationId xmlns="" xmlns:a16="http://schemas.microsoft.com/office/drawing/2014/main" id="{C3AAE4C4-AA49-E6B6-16C8-23F96A9B4A6A}"/>
              </a:ext>
            </a:extLst>
          </p:cNvPr>
          <p:cNvGrpSpPr/>
          <p:nvPr/>
        </p:nvGrpSpPr>
        <p:grpSpPr>
          <a:xfrm>
            <a:off x="-48410" y="4725743"/>
            <a:ext cx="2381105" cy="2695590"/>
            <a:chOff x="-725550" y="138341"/>
            <a:chExt cx="2692400" cy="3048000"/>
          </a:xfrm>
        </p:grpSpPr>
        <p:sp>
          <p:nvSpPr>
            <p:cNvPr id="45" name="Figura a mano libera 44">
              <a:extLst>
                <a:ext uri="{FF2B5EF4-FFF2-40B4-BE49-F238E27FC236}">
                  <a16:creationId xmlns="" xmlns:a16="http://schemas.microsoft.com/office/drawing/2014/main" id="{A9C0AC61-C2A5-5A33-EADB-8D0A76639E6F}"/>
                </a:ext>
              </a:extLst>
            </p:cNvPr>
            <p:cNvSpPr/>
            <p:nvPr/>
          </p:nvSpPr>
          <p:spPr>
            <a:xfrm>
              <a:off x="-466276" y="251805"/>
              <a:ext cx="2103120" cy="2798064"/>
            </a:xfrm>
            <a:custGeom>
              <a:avLst/>
              <a:gdLst>
                <a:gd name="connsiteX0" fmla="*/ 1197864 w 2103120"/>
                <a:gd name="connsiteY0" fmla="*/ 484632 h 2798064"/>
                <a:gd name="connsiteX1" fmla="*/ 1490472 w 2103120"/>
                <a:gd name="connsiteY1" fmla="*/ 0 h 2798064"/>
                <a:gd name="connsiteX2" fmla="*/ 2103120 w 2103120"/>
                <a:gd name="connsiteY2" fmla="*/ 365760 h 2798064"/>
                <a:gd name="connsiteX3" fmla="*/ 1847088 w 2103120"/>
                <a:gd name="connsiteY3" fmla="*/ 758952 h 2798064"/>
                <a:gd name="connsiteX4" fmla="*/ 1856232 w 2103120"/>
                <a:gd name="connsiteY4" fmla="*/ 932688 h 2798064"/>
                <a:gd name="connsiteX5" fmla="*/ 1956816 w 2103120"/>
                <a:gd name="connsiteY5" fmla="*/ 1280160 h 2798064"/>
                <a:gd name="connsiteX6" fmla="*/ 1929384 w 2103120"/>
                <a:gd name="connsiteY6" fmla="*/ 1627632 h 2798064"/>
                <a:gd name="connsiteX7" fmla="*/ 1773936 w 2103120"/>
                <a:gd name="connsiteY7" fmla="*/ 1956816 h 2798064"/>
                <a:gd name="connsiteX8" fmla="*/ 1078992 w 2103120"/>
                <a:gd name="connsiteY8" fmla="*/ 2496312 h 2798064"/>
                <a:gd name="connsiteX9" fmla="*/ 576072 w 2103120"/>
                <a:gd name="connsiteY9" fmla="*/ 2798064 h 2798064"/>
                <a:gd name="connsiteX10" fmla="*/ 466344 w 2103120"/>
                <a:gd name="connsiteY10" fmla="*/ 2715768 h 2798064"/>
                <a:gd name="connsiteX11" fmla="*/ 0 w 2103120"/>
                <a:gd name="connsiteY11" fmla="*/ 2432304 h 2798064"/>
                <a:gd name="connsiteX12" fmla="*/ 146304 w 2103120"/>
                <a:gd name="connsiteY12" fmla="*/ 1325880 h 2798064"/>
                <a:gd name="connsiteX13" fmla="*/ 256032 w 2103120"/>
                <a:gd name="connsiteY13" fmla="*/ 941832 h 2798064"/>
                <a:gd name="connsiteX14" fmla="*/ 512064 w 2103120"/>
                <a:gd name="connsiteY14" fmla="*/ 649224 h 2798064"/>
                <a:gd name="connsiteX15" fmla="*/ 731520 w 2103120"/>
                <a:gd name="connsiteY15" fmla="*/ 557784 h 2798064"/>
                <a:gd name="connsiteX16" fmla="*/ 1088136 w 2103120"/>
                <a:gd name="connsiteY16" fmla="*/ 521208 h 2798064"/>
                <a:gd name="connsiteX17" fmla="*/ 1197864 w 2103120"/>
                <a:gd name="connsiteY17" fmla="*/ 484632 h 279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3120" h="2798064">
                  <a:moveTo>
                    <a:pt x="1197864" y="484632"/>
                  </a:moveTo>
                  <a:lnTo>
                    <a:pt x="1490472" y="0"/>
                  </a:lnTo>
                  <a:lnTo>
                    <a:pt x="2103120" y="365760"/>
                  </a:lnTo>
                  <a:lnTo>
                    <a:pt x="1847088" y="758952"/>
                  </a:lnTo>
                  <a:lnTo>
                    <a:pt x="1856232" y="932688"/>
                  </a:lnTo>
                  <a:lnTo>
                    <a:pt x="1956816" y="1280160"/>
                  </a:lnTo>
                  <a:lnTo>
                    <a:pt x="1929384" y="1627632"/>
                  </a:lnTo>
                  <a:lnTo>
                    <a:pt x="1773936" y="1956816"/>
                  </a:lnTo>
                  <a:lnTo>
                    <a:pt x="1078992" y="2496312"/>
                  </a:lnTo>
                  <a:lnTo>
                    <a:pt x="576072" y="2798064"/>
                  </a:lnTo>
                  <a:lnTo>
                    <a:pt x="466344" y="2715768"/>
                  </a:lnTo>
                  <a:lnTo>
                    <a:pt x="0" y="2432304"/>
                  </a:lnTo>
                  <a:lnTo>
                    <a:pt x="146304" y="1325880"/>
                  </a:lnTo>
                  <a:lnTo>
                    <a:pt x="256032" y="941832"/>
                  </a:lnTo>
                  <a:lnTo>
                    <a:pt x="512064" y="649224"/>
                  </a:lnTo>
                  <a:lnTo>
                    <a:pt x="731520" y="557784"/>
                  </a:lnTo>
                  <a:lnTo>
                    <a:pt x="1088136" y="521208"/>
                  </a:lnTo>
                  <a:lnTo>
                    <a:pt x="1197864" y="484632"/>
                  </a:lnTo>
                  <a:close/>
                </a:path>
              </a:pathLst>
            </a:custGeom>
            <a:solidFill>
              <a:srgbClr val="EE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6" name="Immagine 45">
              <a:extLst>
                <a:ext uri="{FF2B5EF4-FFF2-40B4-BE49-F238E27FC236}">
                  <a16:creationId xmlns="" xmlns:a16="http://schemas.microsoft.com/office/drawing/2014/main" id="{E26B658D-54D0-DBF9-1D0B-A74F12A7A21A}"/>
                </a:ext>
              </a:extLst>
            </p:cNvPr>
            <p:cNvPicPr>
              <a:picLocks noChangeAspect="1"/>
            </p:cNvPicPr>
            <p:nvPr/>
          </p:nvPicPr>
          <p:blipFill>
            <a:blip r:embed="rId3">
              <a:duotone>
                <a:prstClr val="black"/>
                <a:schemeClr val="accent2">
                  <a:tint val="45000"/>
                  <a:satMod val="400000"/>
                </a:schemeClr>
              </a:duotone>
            </a:blip>
            <a:stretch>
              <a:fillRect/>
            </a:stretch>
          </p:blipFill>
          <p:spPr>
            <a:xfrm rot="1911902">
              <a:off x="-725550" y="138341"/>
              <a:ext cx="2692400" cy="3048000"/>
            </a:xfrm>
            <a:prstGeom prst="rect">
              <a:avLst/>
            </a:prstGeom>
            <a:effectLst/>
          </p:spPr>
        </p:pic>
        <p:pic>
          <p:nvPicPr>
            <p:cNvPr id="47" name="Immagine 46">
              <a:extLst>
                <a:ext uri="{FF2B5EF4-FFF2-40B4-BE49-F238E27FC236}">
                  <a16:creationId xmlns="" xmlns:a16="http://schemas.microsoft.com/office/drawing/2014/main" id="{AF72A860-53AB-36A7-FC86-FB1A8BBF70A6}"/>
                </a:ext>
              </a:extLst>
            </p:cNvPr>
            <p:cNvPicPr>
              <a:picLocks noChangeAspect="1"/>
            </p:cNvPicPr>
            <p:nvPr/>
          </p:nvPicPr>
          <p:blipFill>
            <a:blip r:embed="rId4"/>
            <a:stretch>
              <a:fillRect/>
            </a:stretch>
          </p:blipFill>
          <p:spPr>
            <a:xfrm>
              <a:off x="-221955" y="819736"/>
              <a:ext cx="1685210" cy="1685210"/>
            </a:xfrm>
            <a:prstGeom prst="rect">
              <a:avLst/>
            </a:prstGeom>
          </p:spPr>
        </p:pic>
        <p:sp>
          <p:nvSpPr>
            <p:cNvPr id="48" name="Rettangolo 47">
              <a:extLst>
                <a:ext uri="{FF2B5EF4-FFF2-40B4-BE49-F238E27FC236}">
                  <a16:creationId xmlns="" xmlns:a16="http://schemas.microsoft.com/office/drawing/2014/main" id="{57767883-4230-8423-707E-1FE1B8947369}"/>
                </a:ext>
              </a:extLst>
            </p:cNvPr>
            <p:cNvSpPr/>
            <p:nvPr/>
          </p:nvSpPr>
          <p:spPr>
            <a:xfrm rot="16200000">
              <a:off x="-1406657" y="1661903"/>
              <a:ext cx="1800225" cy="226209"/>
            </a:xfrm>
            <a:prstGeom prst="rect">
              <a:avLst/>
            </a:prstGeom>
          </p:spPr>
          <p:txBody>
            <a:bodyPr>
              <a:spAutoFit/>
            </a:bodyPr>
            <a:lstStyle/>
            <a:p>
              <a:pPr algn="ctr"/>
              <a:r>
                <a:rPr lang="it-IT" sz="700" dirty="0">
                  <a:latin typeface="Arial Narrow" panose="020B0604020202020204" pitchFamily="34" charset="0"/>
                  <a:cs typeface="Arial Narrow" panose="020B0604020202020204" pitchFamily="34" charset="0"/>
                </a:rPr>
                <a:t>   V. </a:t>
              </a:r>
              <a:r>
                <a:rPr lang="it-IT" sz="700" dirty="0" err="1">
                  <a:latin typeface="Arial Narrow" panose="020B0604020202020204" pitchFamily="34" charset="0"/>
                  <a:cs typeface="Arial Narrow" panose="020B0604020202020204" pitchFamily="34" charset="0"/>
                </a:rPr>
                <a:t>F</a:t>
              </a:r>
              <a:r>
                <a:rPr lang="it-IT" sz="700" dirty="0">
                  <a:latin typeface="Arial Narrow" panose="020B0604020202020204" pitchFamily="34" charset="0"/>
                  <a:cs typeface="Arial Narrow" panose="020B0604020202020204" pitchFamily="34" charset="0"/>
                </a:rPr>
                <a:t>. Sanchez</a:t>
              </a:r>
              <a:endParaRPr lang="it-IT" sz="700" u="none" strike="noStrike" dirty="0">
                <a:effectLst/>
                <a:latin typeface="Arial Narrow" panose="020B0604020202020204" pitchFamily="34" charset="0"/>
                <a:cs typeface="Arial Narrow" panose="020B0604020202020204" pitchFamily="34" charset="0"/>
              </a:endParaRPr>
            </a:p>
          </p:txBody>
        </p:sp>
      </p:grpSp>
      <p:grpSp>
        <p:nvGrpSpPr>
          <p:cNvPr id="63" name="Gruppo 62">
            <a:extLst>
              <a:ext uri="{FF2B5EF4-FFF2-40B4-BE49-F238E27FC236}">
                <a16:creationId xmlns="" xmlns:a16="http://schemas.microsoft.com/office/drawing/2014/main" id="{4BD30CE4-FD2A-8E45-0A14-C391043C550E}"/>
              </a:ext>
            </a:extLst>
          </p:cNvPr>
          <p:cNvGrpSpPr/>
          <p:nvPr/>
        </p:nvGrpSpPr>
        <p:grpSpPr>
          <a:xfrm>
            <a:off x="3540800" y="108253"/>
            <a:ext cx="289434" cy="289146"/>
            <a:chOff x="2904342" y="2895729"/>
            <a:chExt cx="567454" cy="566889"/>
          </a:xfrm>
        </p:grpSpPr>
        <p:sp>
          <p:nvSpPr>
            <p:cNvPr id="64" name="Rettangolo con angoli arrotondati 63">
              <a:extLst>
                <a:ext uri="{FF2B5EF4-FFF2-40B4-BE49-F238E27FC236}">
                  <a16:creationId xmlns="" xmlns:a16="http://schemas.microsoft.com/office/drawing/2014/main" id="{5A685562-9638-1954-45EE-3737C805C206}"/>
                </a:ext>
              </a:extLst>
            </p:cNvPr>
            <p:cNvSpPr/>
            <p:nvPr/>
          </p:nvSpPr>
          <p:spPr>
            <a:xfrm>
              <a:off x="2904342" y="2895729"/>
              <a:ext cx="566889" cy="56688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5" name="Immagine 64" descr="Immagine che contiene interni, freno a disco, clipart&#10;&#10;Descrizione generata automaticamente">
              <a:extLst>
                <a:ext uri="{FF2B5EF4-FFF2-40B4-BE49-F238E27FC236}">
                  <a16:creationId xmlns="" xmlns:a16="http://schemas.microsoft.com/office/drawing/2014/main" id="{D96BA9B5-8A0E-5734-C77A-FA029F7435D8}"/>
                </a:ext>
              </a:extLst>
            </p:cNvPr>
            <p:cNvPicPr>
              <a:picLocks noChangeAspect="1"/>
            </p:cNvPicPr>
            <p:nvPr/>
          </p:nvPicPr>
          <p:blipFill rotWithShape="1">
            <a:blip r:embed="rId5"/>
            <a:srcRect l="34754" r="34083"/>
            <a:stretch/>
          </p:blipFill>
          <p:spPr>
            <a:xfrm>
              <a:off x="2908687" y="2931959"/>
              <a:ext cx="563109" cy="501685"/>
            </a:xfrm>
            <a:prstGeom prst="rect">
              <a:avLst/>
            </a:prstGeom>
          </p:spPr>
        </p:pic>
      </p:grpSp>
      <p:pic>
        <p:nvPicPr>
          <p:cNvPr id="67" name="Immagine 66" descr="Immagine che contiene candelabro, grafica vettoriale&#10;&#10;Descrizione generata automaticamente">
            <a:extLst>
              <a:ext uri="{FF2B5EF4-FFF2-40B4-BE49-F238E27FC236}">
                <a16:creationId xmlns="" xmlns:a16="http://schemas.microsoft.com/office/drawing/2014/main" id="{143C080F-C821-F31F-A1B9-F629446BAE14}"/>
              </a:ext>
            </a:extLst>
          </p:cNvPr>
          <p:cNvPicPr>
            <a:picLocks noChangeAspect="1"/>
          </p:cNvPicPr>
          <p:nvPr/>
        </p:nvPicPr>
        <p:blipFill>
          <a:blip r:embed="rId6"/>
          <a:stretch>
            <a:fillRect/>
          </a:stretch>
        </p:blipFill>
        <p:spPr>
          <a:xfrm rot="20888529">
            <a:off x="3476252" y="2334718"/>
            <a:ext cx="484646" cy="386332"/>
          </a:xfrm>
          <a:prstGeom prst="rect">
            <a:avLst/>
          </a:prstGeom>
        </p:spPr>
      </p:pic>
      <p:grpSp>
        <p:nvGrpSpPr>
          <p:cNvPr id="74" name="Gruppo 73">
            <a:extLst>
              <a:ext uri="{FF2B5EF4-FFF2-40B4-BE49-F238E27FC236}">
                <a16:creationId xmlns="" xmlns:a16="http://schemas.microsoft.com/office/drawing/2014/main" id="{833D82E4-DF97-ADAC-B040-33B1CC0C9827}"/>
              </a:ext>
            </a:extLst>
          </p:cNvPr>
          <p:cNvGrpSpPr/>
          <p:nvPr/>
        </p:nvGrpSpPr>
        <p:grpSpPr>
          <a:xfrm rot="20981588">
            <a:off x="2504720" y="6059633"/>
            <a:ext cx="737755" cy="737755"/>
            <a:chOff x="576113" y="0"/>
            <a:chExt cx="2468880" cy="2468880"/>
          </a:xfrm>
        </p:grpSpPr>
        <p:sp>
          <p:nvSpPr>
            <p:cNvPr id="75" name="Ovale 74">
              <a:extLst>
                <a:ext uri="{FF2B5EF4-FFF2-40B4-BE49-F238E27FC236}">
                  <a16:creationId xmlns="" xmlns:a16="http://schemas.microsoft.com/office/drawing/2014/main" id="{CC6CAD4F-025A-A78E-C1EA-C4A0C647459E}"/>
                </a:ext>
              </a:extLst>
            </p:cNvPr>
            <p:cNvSpPr/>
            <p:nvPr/>
          </p:nvSpPr>
          <p:spPr>
            <a:xfrm>
              <a:off x="576113" y="0"/>
              <a:ext cx="2468880" cy="24688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6" name="Immagine 75">
              <a:extLst>
                <a:ext uri="{FF2B5EF4-FFF2-40B4-BE49-F238E27FC236}">
                  <a16:creationId xmlns="" xmlns:a16="http://schemas.microsoft.com/office/drawing/2014/main" id="{C6101AC1-BD61-1792-A547-849D150EB2D2}"/>
                </a:ext>
              </a:extLst>
            </p:cNvPr>
            <p:cNvPicPr>
              <a:picLocks noChangeAspect="1"/>
            </p:cNvPicPr>
            <p:nvPr/>
          </p:nvPicPr>
          <p:blipFill>
            <a:blip r:embed="rId7"/>
            <a:stretch>
              <a:fillRect/>
            </a:stretch>
          </p:blipFill>
          <p:spPr>
            <a:xfrm>
              <a:off x="674182" y="476628"/>
              <a:ext cx="2252083" cy="1745364"/>
            </a:xfrm>
            <a:prstGeom prst="rect">
              <a:avLst/>
            </a:prstGeom>
          </p:spPr>
        </p:pic>
      </p:grpSp>
      <p:sp>
        <p:nvSpPr>
          <p:cNvPr id="80" name="Rettangolo 79">
            <a:extLst>
              <a:ext uri="{FF2B5EF4-FFF2-40B4-BE49-F238E27FC236}">
                <a16:creationId xmlns="" xmlns:a16="http://schemas.microsoft.com/office/drawing/2014/main" id="{13949F30-87A8-92F9-1134-5552DB3C6E48}"/>
              </a:ext>
            </a:extLst>
          </p:cNvPr>
          <p:cNvSpPr/>
          <p:nvPr/>
        </p:nvSpPr>
        <p:spPr>
          <a:xfrm rot="16200000">
            <a:off x="6360449" y="4660060"/>
            <a:ext cx="2448216" cy="230832"/>
          </a:xfrm>
          <a:prstGeom prst="rect">
            <a:avLst/>
          </a:prstGeom>
        </p:spPr>
        <p:txBody>
          <a:bodyPr wrap="square">
            <a:spAutoFit/>
          </a:bodyPr>
          <a:lstStyle/>
          <a:p>
            <a:pPr algn="r"/>
            <a:r>
              <a:rPr lang="it-IT" sz="900" b="1" dirty="0" smtClean="0">
                <a:solidFill>
                  <a:schemeClr val="bg1">
                    <a:lumMod val="50000"/>
                  </a:schemeClr>
                </a:solidFill>
                <a:latin typeface="Arial Narrow" panose="020B0604020202020204" pitchFamily="34" charset="0"/>
                <a:cs typeface="Arial Narrow" panose="020B0604020202020204" pitchFamily="34" charset="0"/>
              </a:rPr>
              <a:t>Pope Francis at the Sunday Angelus</a:t>
            </a:r>
            <a:r>
              <a:rPr lang="it-IT" sz="900" b="1" dirty="0">
                <a:solidFill>
                  <a:schemeClr val="bg1">
                    <a:lumMod val="50000"/>
                  </a:schemeClr>
                </a:solidFill>
                <a:latin typeface="Arial Narrow" panose="020B0604020202020204" pitchFamily="34" charset="0"/>
                <a:cs typeface="Arial Narrow" panose="020B0604020202020204" pitchFamily="34" charset="0"/>
              </a:rPr>
              <a:t>, </a:t>
            </a:r>
            <a:r>
              <a:rPr lang="it-IT" sz="900" b="1" dirty="0" smtClean="0">
                <a:solidFill>
                  <a:schemeClr val="bg1">
                    <a:lumMod val="50000"/>
                  </a:schemeClr>
                </a:solidFill>
                <a:latin typeface="Arial Narrow" panose="020B0604020202020204" pitchFamily="34" charset="0"/>
                <a:cs typeface="Arial Narrow" panose="020B0604020202020204" pitchFamily="34" charset="0"/>
              </a:rPr>
              <a:t>July 21, 2013</a:t>
            </a:r>
            <a:endParaRPr lang="it-IT" sz="900" b="1" dirty="0">
              <a:solidFill>
                <a:schemeClr val="bg1">
                  <a:lumMod val="50000"/>
                </a:schemeClr>
              </a:solidFill>
              <a:latin typeface="Arial Narrow" panose="020B0604020202020204" pitchFamily="34" charset="0"/>
              <a:cs typeface="Arial Narrow" panose="020B0604020202020204" pitchFamily="34" charset="0"/>
            </a:endParaRPr>
          </a:p>
        </p:txBody>
      </p:sp>
      <p:pic>
        <p:nvPicPr>
          <p:cNvPr id="81" name="Immagine 80">
            <a:extLst>
              <a:ext uri="{FF2B5EF4-FFF2-40B4-BE49-F238E27FC236}">
                <a16:creationId xmlns="" xmlns:a16="http://schemas.microsoft.com/office/drawing/2014/main" id="{A53B1761-9156-49B6-8DC8-564B3B01894C}"/>
              </a:ext>
            </a:extLst>
          </p:cNvPr>
          <p:cNvPicPr>
            <a:picLocks noChangeAspect="1"/>
          </p:cNvPicPr>
          <p:nvPr/>
        </p:nvPicPr>
        <p:blipFill>
          <a:blip r:embed="rId8"/>
          <a:stretch>
            <a:fillRect/>
          </a:stretch>
        </p:blipFill>
        <p:spPr>
          <a:xfrm>
            <a:off x="7572316" y="2779175"/>
            <a:ext cx="730329" cy="772194"/>
          </a:xfrm>
          <a:prstGeom prst="rect">
            <a:avLst/>
          </a:prstGeom>
        </p:spPr>
      </p:pic>
      <p:sp>
        <p:nvSpPr>
          <p:cNvPr id="84" name="Rettangolo 83">
            <a:extLst>
              <a:ext uri="{FF2B5EF4-FFF2-40B4-BE49-F238E27FC236}">
                <a16:creationId xmlns="" xmlns:a16="http://schemas.microsoft.com/office/drawing/2014/main" id="{8B54BCEC-484E-0CB7-7E0C-1458876E885A}"/>
              </a:ext>
            </a:extLst>
          </p:cNvPr>
          <p:cNvSpPr/>
          <p:nvPr/>
        </p:nvSpPr>
        <p:spPr>
          <a:xfrm>
            <a:off x="5708393" y="2874477"/>
            <a:ext cx="1710525" cy="528350"/>
          </a:xfrm>
          <a:prstGeom prst="rect">
            <a:avLst/>
          </a:prstGeom>
        </p:spPr>
        <p:txBody>
          <a:bodyPr wrap="square">
            <a:spAutoFit/>
          </a:bodyPr>
          <a:lstStyle/>
          <a:p>
            <a:pPr>
              <a:lnSpc>
                <a:spcPts val="1660"/>
              </a:lnSpc>
            </a:pPr>
            <a:r>
              <a:rPr lang="it-IT" sz="1600" b="1" dirty="0" smtClean="0">
                <a:solidFill>
                  <a:schemeClr val="bg1"/>
                </a:solidFill>
                <a:latin typeface="Arial Narrow" panose="020B0604020202020204" pitchFamily="34" charset="0"/>
                <a:cs typeface="Arial Narrow" panose="020B0604020202020204" pitchFamily="34" charset="0"/>
              </a:rPr>
              <a:t>The Word of Life </a:t>
            </a:r>
          </a:p>
          <a:p>
            <a:pPr>
              <a:lnSpc>
                <a:spcPts val="1660"/>
              </a:lnSpc>
            </a:pPr>
            <a:r>
              <a:rPr lang="it-IT" sz="1600" b="1" dirty="0">
                <a:solidFill>
                  <a:schemeClr val="bg1"/>
                </a:solidFill>
                <a:latin typeface="Arial Narrow" panose="020B0604020202020204" pitchFamily="34" charset="0"/>
                <a:cs typeface="Arial Narrow" panose="020B0604020202020204" pitchFamily="34" charset="0"/>
              </a:rPr>
              <a:t>i</a:t>
            </a:r>
            <a:r>
              <a:rPr lang="it-IT" sz="1600" b="1" dirty="0" smtClean="0">
                <a:solidFill>
                  <a:schemeClr val="bg1"/>
                </a:solidFill>
                <a:latin typeface="Arial Narrow" panose="020B0604020202020204" pitchFamily="34" charset="0"/>
                <a:cs typeface="Arial Narrow" panose="020B0604020202020204" pitchFamily="34" charset="0"/>
              </a:rPr>
              <a:t>s like a seed.</a:t>
            </a:r>
            <a:endParaRPr lang="it-IT" sz="1600" b="1" dirty="0">
              <a:solidFill>
                <a:schemeClr val="bg1"/>
              </a:solidFill>
              <a:latin typeface="Arial Narrow" panose="020B0604020202020204" pitchFamily="34" charset="0"/>
              <a:cs typeface="Arial Narrow" panose="020B0604020202020204" pitchFamily="34" charset="0"/>
            </a:endParaRPr>
          </a:p>
        </p:txBody>
      </p:sp>
      <p:grpSp>
        <p:nvGrpSpPr>
          <p:cNvPr id="85" name="Gruppo 84">
            <a:extLst>
              <a:ext uri="{FF2B5EF4-FFF2-40B4-BE49-F238E27FC236}">
                <a16:creationId xmlns="" xmlns:a16="http://schemas.microsoft.com/office/drawing/2014/main" id="{10222D97-60E7-F6C0-0C21-D367DC4003C4}"/>
              </a:ext>
            </a:extLst>
          </p:cNvPr>
          <p:cNvGrpSpPr/>
          <p:nvPr/>
        </p:nvGrpSpPr>
        <p:grpSpPr>
          <a:xfrm>
            <a:off x="5033653" y="2799166"/>
            <a:ext cx="635879" cy="635879"/>
            <a:chOff x="576113" y="0"/>
            <a:chExt cx="2468880" cy="2468880"/>
          </a:xfrm>
        </p:grpSpPr>
        <p:sp>
          <p:nvSpPr>
            <p:cNvPr id="86" name="Ovale 85">
              <a:extLst>
                <a:ext uri="{FF2B5EF4-FFF2-40B4-BE49-F238E27FC236}">
                  <a16:creationId xmlns="" xmlns:a16="http://schemas.microsoft.com/office/drawing/2014/main" id="{74906FA9-F352-6D4B-01E4-75B7D9F93DFC}"/>
                </a:ext>
              </a:extLst>
            </p:cNvPr>
            <p:cNvSpPr/>
            <p:nvPr/>
          </p:nvSpPr>
          <p:spPr>
            <a:xfrm>
              <a:off x="576113" y="0"/>
              <a:ext cx="2468880" cy="246888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7" name="Immagine 86">
              <a:extLst>
                <a:ext uri="{FF2B5EF4-FFF2-40B4-BE49-F238E27FC236}">
                  <a16:creationId xmlns="" xmlns:a16="http://schemas.microsoft.com/office/drawing/2014/main" id="{58F00A3E-837A-8A11-1FE1-325504B43977}"/>
                </a:ext>
              </a:extLst>
            </p:cNvPr>
            <p:cNvPicPr>
              <a:picLocks noChangeAspect="1"/>
            </p:cNvPicPr>
            <p:nvPr/>
          </p:nvPicPr>
          <p:blipFill>
            <a:blip r:embed="rId9"/>
            <a:stretch>
              <a:fillRect/>
            </a:stretch>
          </p:blipFill>
          <p:spPr>
            <a:xfrm>
              <a:off x="1214821" y="89911"/>
              <a:ext cx="1390651" cy="2127251"/>
            </a:xfrm>
            <a:prstGeom prst="rect">
              <a:avLst/>
            </a:prstGeom>
            <a:effectLst/>
          </p:spPr>
        </p:pic>
        <p:cxnSp>
          <p:nvCxnSpPr>
            <p:cNvPr id="88" name="Connettore 1 87">
              <a:extLst>
                <a:ext uri="{FF2B5EF4-FFF2-40B4-BE49-F238E27FC236}">
                  <a16:creationId xmlns="" xmlns:a16="http://schemas.microsoft.com/office/drawing/2014/main" id="{7F82B1F4-4BDA-E24A-C4B9-9F07BEB7A949}"/>
                </a:ext>
              </a:extLst>
            </p:cNvPr>
            <p:cNvCxnSpPr>
              <a:cxnSpLocks/>
            </p:cNvCxnSpPr>
            <p:nvPr/>
          </p:nvCxnSpPr>
          <p:spPr>
            <a:xfrm>
              <a:off x="742384" y="1656783"/>
              <a:ext cx="213633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0" name="Rettangolo 89">
            <a:extLst>
              <a:ext uri="{FF2B5EF4-FFF2-40B4-BE49-F238E27FC236}">
                <a16:creationId xmlns="" xmlns:a16="http://schemas.microsoft.com/office/drawing/2014/main" id="{189C6F12-5E19-22D4-FA7A-DCC20B74B5AB}"/>
              </a:ext>
            </a:extLst>
          </p:cNvPr>
          <p:cNvSpPr/>
          <p:nvPr/>
        </p:nvSpPr>
        <p:spPr>
          <a:xfrm>
            <a:off x="4953000" y="4032627"/>
            <a:ext cx="2476500" cy="553998"/>
          </a:xfrm>
          <a:prstGeom prst="rect">
            <a:avLst/>
          </a:prstGeom>
        </p:spPr>
        <p:txBody>
          <a:bodyPr wrap="square">
            <a:spAutoFit/>
          </a:bodyPr>
          <a:lstStyle/>
          <a:p>
            <a:pPr algn="ctr">
              <a:lnSpc>
                <a:spcPts val="1160"/>
              </a:lnSpc>
            </a:pPr>
            <a:r>
              <a:rPr lang="it-IT" sz="1050" b="1" cap="all" dirty="0" smtClean="0">
                <a:solidFill>
                  <a:srgbClr val="0070C0"/>
                </a:solidFill>
                <a:latin typeface="Arial Narrow" panose="020B0604020202020204" pitchFamily="34" charset="0"/>
                <a:ea typeface="Calibri" panose="020F0502020204030204" pitchFamily="34" charset="0"/>
                <a:cs typeface="Arial Narrow" panose="020B0604020202020204" pitchFamily="34" charset="0"/>
              </a:rPr>
              <a:t>When we accept in our hearts the words of the gospel, we allow them to transform us.</a:t>
            </a:r>
            <a:endParaRPr lang="it-IT" sz="1050" b="1" cap="all" dirty="0">
              <a:solidFill>
                <a:srgbClr val="0070C0"/>
              </a:solidFill>
              <a:latin typeface="Arial Narrow" panose="020B0604020202020204" pitchFamily="34" charset="0"/>
              <a:cs typeface="Arial Narrow" panose="020B0604020202020204" pitchFamily="34" charset="0"/>
            </a:endParaRPr>
          </a:p>
        </p:txBody>
      </p:sp>
      <p:sp>
        <p:nvSpPr>
          <p:cNvPr id="39" name="CasellaDiTesto 38">
            <a:extLst>
              <a:ext uri="{FF2B5EF4-FFF2-40B4-BE49-F238E27FC236}">
                <a16:creationId xmlns="" xmlns:a16="http://schemas.microsoft.com/office/drawing/2014/main" id="{6A217678-E5C2-871B-AFAA-989EFCB57DC4}"/>
              </a:ext>
            </a:extLst>
          </p:cNvPr>
          <p:cNvSpPr txBox="1"/>
          <p:nvPr/>
        </p:nvSpPr>
        <p:spPr>
          <a:xfrm>
            <a:off x="719081" y="1942875"/>
            <a:ext cx="1017704" cy="823302"/>
          </a:xfrm>
          <a:prstGeom prst="rect">
            <a:avLst/>
          </a:prstGeom>
          <a:noFill/>
        </p:spPr>
        <p:txBody>
          <a:bodyPr wrap="square" rtlCol="0">
            <a:spAutoFit/>
          </a:bodyPr>
          <a:lstStyle/>
          <a:p>
            <a:pPr algn="ctr">
              <a:lnSpc>
                <a:spcPts val="1920"/>
              </a:lnSpc>
            </a:pPr>
            <a:r>
              <a:rPr lang="it-IT" sz="2000" b="1" dirty="0" smtClean="0">
                <a:solidFill>
                  <a:schemeClr val="bg1"/>
                </a:solidFill>
                <a:latin typeface="Arial Narrow" panose="020B0604020202020204" pitchFamily="34" charset="0"/>
                <a:cs typeface="Arial Narrow" panose="020B0604020202020204" pitchFamily="34" charset="0"/>
              </a:rPr>
              <a:t>Word</a:t>
            </a:r>
          </a:p>
          <a:p>
            <a:pPr algn="ctr">
              <a:lnSpc>
                <a:spcPts val="1920"/>
              </a:lnSpc>
            </a:pPr>
            <a:r>
              <a:rPr lang="it-IT" sz="2000" b="1" dirty="0" smtClean="0">
                <a:solidFill>
                  <a:schemeClr val="bg1"/>
                </a:solidFill>
                <a:latin typeface="Arial Narrow" panose="020B0604020202020204" pitchFamily="34" charset="0"/>
                <a:cs typeface="Arial Narrow" panose="020B0604020202020204" pitchFamily="34" charset="0"/>
              </a:rPr>
              <a:t>of</a:t>
            </a:r>
            <a:endParaRPr lang="it-IT" sz="2000" b="1" dirty="0">
              <a:solidFill>
                <a:schemeClr val="bg1"/>
              </a:solidFill>
              <a:latin typeface="Arial Narrow" panose="020B0604020202020204" pitchFamily="34" charset="0"/>
              <a:cs typeface="Arial Narrow" panose="020B0604020202020204" pitchFamily="34" charset="0"/>
            </a:endParaRPr>
          </a:p>
          <a:p>
            <a:pPr algn="ctr">
              <a:lnSpc>
                <a:spcPts val="1920"/>
              </a:lnSpc>
            </a:pPr>
            <a:r>
              <a:rPr lang="it-IT" sz="2000" b="1" dirty="0" smtClean="0">
                <a:solidFill>
                  <a:schemeClr val="bg1"/>
                </a:solidFill>
                <a:latin typeface="Arial Narrow" panose="020B0604020202020204" pitchFamily="34" charset="0"/>
                <a:cs typeface="Arial Narrow" panose="020B0604020202020204" pitchFamily="34" charset="0"/>
              </a:rPr>
              <a:t> LIFE</a:t>
            </a:r>
            <a:endParaRPr lang="it-IT" sz="2000" b="1" dirty="0">
              <a:solidFill>
                <a:schemeClr val="bg1"/>
              </a:solidFill>
              <a:latin typeface="Arial Narrow" panose="020B0604020202020204" pitchFamily="34" charset="0"/>
              <a:cs typeface="Arial Narrow" panose="020B0604020202020204" pitchFamily="34" charset="0"/>
            </a:endParaRPr>
          </a:p>
        </p:txBody>
      </p:sp>
      <p:sp>
        <p:nvSpPr>
          <p:cNvPr id="41" name="Rettangolo 40">
            <a:extLst>
              <a:ext uri="{FF2B5EF4-FFF2-40B4-BE49-F238E27FC236}">
                <a16:creationId xmlns="" xmlns:a16="http://schemas.microsoft.com/office/drawing/2014/main" id="{AF6B9BB3-2C56-10AD-F3DD-80859544FB68}"/>
              </a:ext>
            </a:extLst>
          </p:cNvPr>
          <p:cNvSpPr/>
          <p:nvPr/>
        </p:nvSpPr>
        <p:spPr>
          <a:xfrm>
            <a:off x="-9185" y="2818986"/>
            <a:ext cx="2476500" cy="1554272"/>
          </a:xfrm>
          <a:prstGeom prst="rect">
            <a:avLst/>
          </a:prstGeom>
        </p:spPr>
        <p:txBody>
          <a:bodyPr wrap="square">
            <a:spAutoFit/>
          </a:bodyPr>
          <a:lstStyle/>
          <a:p>
            <a:pPr algn="ctr">
              <a:lnSpc>
                <a:spcPts val="3820"/>
              </a:lnSpc>
            </a:pPr>
            <a:r>
              <a:rPr lang="it-IT" sz="3600" dirty="0">
                <a:latin typeface="Amatic" panose="02000803000000000000" pitchFamily="2" charset="0"/>
              </a:rPr>
              <a:t>« </a:t>
            </a:r>
            <a:r>
              <a:rPr lang="it-IT" sz="3600" dirty="0" smtClean="0">
                <a:latin typeface="Amatic" panose="02000803000000000000" pitchFamily="2" charset="0"/>
              </a:rPr>
              <a:t>There is need of only one thing»</a:t>
            </a:r>
            <a:endParaRPr lang="it-IT" sz="3600" b="1" dirty="0">
              <a:latin typeface="Amatic" panose="02000803000000000000" pitchFamily="2" charset="0"/>
              <a:cs typeface="Arial" panose="020B0604020202020204" pitchFamily="34" charset="0"/>
            </a:endParaRPr>
          </a:p>
        </p:txBody>
      </p:sp>
      <p:sp>
        <p:nvSpPr>
          <p:cNvPr id="95" name="Rettangolo 94">
            <a:extLst>
              <a:ext uri="{FF2B5EF4-FFF2-40B4-BE49-F238E27FC236}">
                <a16:creationId xmlns="" xmlns:a16="http://schemas.microsoft.com/office/drawing/2014/main" id="{4E2EF477-1805-170C-C69C-F2250855145C}"/>
              </a:ext>
            </a:extLst>
          </p:cNvPr>
          <p:cNvSpPr/>
          <p:nvPr/>
        </p:nvSpPr>
        <p:spPr>
          <a:xfrm>
            <a:off x="0" y="4372119"/>
            <a:ext cx="2464255" cy="307777"/>
          </a:xfrm>
          <a:prstGeom prst="rect">
            <a:avLst/>
          </a:prstGeom>
        </p:spPr>
        <p:txBody>
          <a:bodyPr wrap="square">
            <a:spAutoFit/>
          </a:bodyPr>
          <a:lstStyle/>
          <a:p>
            <a:pPr algn="ctr"/>
            <a:r>
              <a:rPr lang="it-IT" sz="1400" dirty="0"/>
              <a:t>(</a:t>
            </a:r>
            <a:r>
              <a:rPr lang="it-IT" sz="1400" dirty="0" smtClean="0"/>
              <a:t>Lk</a:t>
            </a:r>
            <a:r>
              <a:rPr lang="it-IT" sz="1400" i="1" dirty="0" smtClean="0"/>
              <a:t> </a:t>
            </a:r>
            <a:r>
              <a:rPr lang="it-IT" sz="1400" dirty="0" smtClean="0"/>
              <a:t>10:42</a:t>
            </a:r>
            <a:r>
              <a:rPr lang="it-IT" sz="1400" dirty="0"/>
              <a:t>)</a:t>
            </a:r>
            <a:endParaRPr lang="it-IT" sz="1400" dirty="0">
              <a:effectLst/>
              <a:latin typeface="Noto Sans" panose="020B0502040504020204" pitchFamily="34" charset="0"/>
            </a:endParaRPr>
          </a:p>
        </p:txBody>
      </p:sp>
      <p:grpSp>
        <p:nvGrpSpPr>
          <p:cNvPr id="101" name="Gruppo 100">
            <a:extLst>
              <a:ext uri="{FF2B5EF4-FFF2-40B4-BE49-F238E27FC236}">
                <a16:creationId xmlns="" xmlns:a16="http://schemas.microsoft.com/office/drawing/2014/main" id="{00085148-9300-DD28-1CD6-352624596529}"/>
              </a:ext>
            </a:extLst>
          </p:cNvPr>
          <p:cNvGrpSpPr/>
          <p:nvPr/>
        </p:nvGrpSpPr>
        <p:grpSpPr>
          <a:xfrm>
            <a:off x="5970706" y="1414587"/>
            <a:ext cx="303714" cy="289145"/>
            <a:chOff x="98701" y="4478718"/>
            <a:chExt cx="595451" cy="566889"/>
          </a:xfrm>
        </p:grpSpPr>
        <p:sp>
          <p:nvSpPr>
            <p:cNvPr id="102" name="Rettangolo con angoli arrotondati 101">
              <a:extLst>
                <a:ext uri="{FF2B5EF4-FFF2-40B4-BE49-F238E27FC236}">
                  <a16:creationId xmlns="" xmlns:a16="http://schemas.microsoft.com/office/drawing/2014/main" id="{E357499D-31A5-0BAC-C6FA-E88068A9D0FC}"/>
                </a:ext>
              </a:extLst>
            </p:cNvPr>
            <p:cNvSpPr/>
            <p:nvPr/>
          </p:nvSpPr>
          <p:spPr>
            <a:xfrm>
              <a:off x="98701" y="4478718"/>
              <a:ext cx="566889" cy="566889"/>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3" name="Immagine 102" descr="Immagine che contiene interni, freno a disco, clipart&#10;&#10;Descrizione generata automaticamente">
              <a:extLst>
                <a:ext uri="{FF2B5EF4-FFF2-40B4-BE49-F238E27FC236}">
                  <a16:creationId xmlns="" xmlns:a16="http://schemas.microsoft.com/office/drawing/2014/main" id="{8AD3DDF8-45A3-C267-C247-1B43285D0027}"/>
                </a:ext>
              </a:extLst>
            </p:cNvPr>
            <p:cNvPicPr>
              <a:picLocks noChangeAspect="1"/>
            </p:cNvPicPr>
            <p:nvPr/>
          </p:nvPicPr>
          <p:blipFill rotWithShape="1">
            <a:blip r:embed="rId5"/>
            <a:srcRect l="44" r="68793"/>
            <a:stretch/>
          </p:blipFill>
          <p:spPr>
            <a:xfrm>
              <a:off x="131043" y="4511319"/>
              <a:ext cx="563109" cy="501685"/>
            </a:xfrm>
            <a:prstGeom prst="rect">
              <a:avLst/>
            </a:prstGeom>
          </p:spPr>
        </p:pic>
      </p:grpSp>
      <p:sp>
        <p:nvSpPr>
          <p:cNvPr id="121" name="Rettangolo 120">
            <a:extLst>
              <a:ext uri="{FF2B5EF4-FFF2-40B4-BE49-F238E27FC236}">
                <a16:creationId xmlns="" xmlns:a16="http://schemas.microsoft.com/office/drawing/2014/main" id="{B52758C9-F873-34D4-8FA1-DB582157FFD7}"/>
              </a:ext>
            </a:extLst>
          </p:cNvPr>
          <p:cNvSpPr/>
          <p:nvPr/>
        </p:nvSpPr>
        <p:spPr>
          <a:xfrm>
            <a:off x="4952597" y="6176627"/>
            <a:ext cx="2481874" cy="6834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3" name="Immagine 122">
            <a:extLst>
              <a:ext uri="{FF2B5EF4-FFF2-40B4-BE49-F238E27FC236}">
                <a16:creationId xmlns="" xmlns:a16="http://schemas.microsoft.com/office/drawing/2014/main" id="{2A6EBE8E-C836-D65A-1B64-B75E3936E284}"/>
              </a:ext>
            </a:extLst>
          </p:cNvPr>
          <p:cNvPicPr>
            <a:picLocks noChangeAspect="1"/>
          </p:cNvPicPr>
          <p:nvPr/>
        </p:nvPicPr>
        <p:blipFill>
          <a:blip r:embed="rId10"/>
          <a:stretch>
            <a:fillRect/>
          </a:stretch>
        </p:blipFill>
        <p:spPr>
          <a:xfrm rot="1168355">
            <a:off x="4965129" y="6022561"/>
            <a:ext cx="695975" cy="768149"/>
          </a:xfrm>
          <a:prstGeom prst="rect">
            <a:avLst/>
          </a:prstGeom>
        </p:spPr>
      </p:pic>
      <p:pic>
        <p:nvPicPr>
          <p:cNvPr id="124" name="Immagine 123">
            <a:extLst>
              <a:ext uri="{FF2B5EF4-FFF2-40B4-BE49-F238E27FC236}">
                <a16:creationId xmlns="" xmlns:a16="http://schemas.microsoft.com/office/drawing/2014/main" id="{B29A6723-1C51-93AC-A472-5C16CC5CA3E1}"/>
              </a:ext>
            </a:extLst>
          </p:cNvPr>
          <p:cNvPicPr>
            <a:picLocks noChangeAspect="1"/>
          </p:cNvPicPr>
          <p:nvPr/>
        </p:nvPicPr>
        <p:blipFill>
          <a:blip r:embed="rId10"/>
          <a:stretch>
            <a:fillRect/>
          </a:stretch>
        </p:blipFill>
        <p:spPr>
          <a:xfrm rot="20110498">
            <a:off x="6939351" y="6564971"/>
            <a:ext cx="386977" cy="427107"/>
          </a:xfrm>
          <a:prstGeom prst="rect">
            <a:avLst/>
          </a:prstGeom>
        </p:spPr>
      </p:pic>
      <p:sp>
        <p:nvSpPr>
          <p:cNvPr id="129" name="Rettangolo 128">
            <a:extLst>
              <a:ext uri="{FF2B5EF4-FFF2-40B4-BE49-F238E27FC236}">
                <a16:creationId xmlns="" xmlns:a16="http://schemas.microsoft.com/office/drawing/2014/main" id="{138DD616-C213-535A-577D-2F3EE11FCEFA}"/>
              </a:ext>
            </a:extLst>
          </p:cNvPr>
          <p:cNvSpPr/>
          <p:nvPr/>
        </p:nvSpPr>
        <p:spPr>
          <a:xfrm>
            <a:off x="7426506" y="6176627"/>
            <a:ext cx="2497862" cy="253916"/>
          </a:xfrm>
          <a:prstGeom prst="rect">
            <a:avLst/>
          </a:prstGeom>
          <a:solidFill>
            <a:schemeClr val="tx1"/>
          </a:solidFill>
        </p:spPr>
        <p:txBody>
          <a:bodyPr wrap="square">
            <a:spAutoFit/>
          </a:bodyPr>
          <a:lstStyle/>
          <a:p>
            <a:r>
              <a:rPr lang="it-IT" sz="1050" b="1" dirty="0">
                <a:solidFill>
                  <a:schemeClr val="bg1"/>
                </a:solidFill>
                <a:latin typeface="Arial Narrow" panose="020B0604020202020204" pitchFamily="34" charset="0"/>
                <a:cs typeface="Arial Narrow" panose="020B0604020202020204" pitchFamily="34" charset="0"/>
              </a:rPr>
              <a:t>centrogen3.rpu@focolare.org</a:t>
            </a:r>
            <a:endParaRPr lang="it-IT" sz="1050" b="1" dirty="0">
              <a:solidFill>
                <a:schemeClr val="bg1"/>
              </a:solidFill>
              <a:effectLst/>
              <a:latin typeface="Arial Narrow" panose="020B0604020202020204" pitchFamily="34" charset="0"/>
              <a:cs typeface="Arial Narrow" panose="020B0604020202020204" pitchFamily="34" charset="0"/>
            </a:endParaRPr>
          </a:p>
        </p:txBody>
      </p:sp>
      <p:grpSp>
        <p:nvGrpSpPr>
          <p:cNvPr id="130" name="Gruppo 129">
            <a:extLst>
              <a:ext uri="{FF2B5EF4-FFF2-40B4-BE49-F238E27FC236}">
                <a16:creationId xmlns="" xmlns:a16="http://schemas.microsoft.com/office/drawing/2014/main" id="{82B958B1-A6E5-F5D9-35C4-7F5FD263D2AB}"/>
              </a:ext>
            </a:extLst>
          </p:cNvPr>
          <p:cNvGrpSpPr/>
          <p:nvPr/>
        </p:nvGrpSpPr>
        <p:grpSpPr>
          <a:xfrm>
            <a:off x="6087552" y="105499"/>
            <a:ext cx="289434" cy="289146"/>
            <a:chOff x="2904342" y="2895729"/>
            <a:chExt cx="567454" cy="566889"/>
          </a:xfrm>
        </p:grpSpPr>
        <p:sp>
          <p:nvSpPr>
            <p:cNvPr id="131" name="Rettangolo con angoli arrotondati 130">
              <a:extLst>
                <a:ext uri="{FF2B5EF4-FFF2-40B4-BE49-F238E27FC236}">
                  <a16:creationId xmlns="" xmlns:a16="http://schemas.microsoft.com/office/drawing/2014/main" id="{E6EA0553-8EFB-129D-42BE-8CC5BF4E0723}"/>
                </a:ext>
              </a:extLst>
            </p:cNvPr>
            <p:cNvSpPr/>
            <p:nvPr/>
          </p:nvSpPr>
          <p:spPr>
            <a:xfrm>
              <a:off x="2904342" y="2895729"/>
              <a:ext cx="566889" cy="56688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2" name="Immagine 131" descr="Immagine che contiene interni, freno a disco, clipart&#10;&#10;Descrizione generata automaticamente">
              <a:extLst>
                <a:ext uri="{FF2B5EF4-FFF2-40B4-BE49-F238E27FC236}">
                  <a16:creationId xmlns="" xmlns:a16="http://schemas.microsoft.com/office/drawing/2014/main" id="{BC87BE89-56BE-1A06-96AB-083FDBC236FB}"/>
                </a:ext>
              </a:extLst>
            </p:cNvPr>
            <p:cNvPicPr>
              <a:picLocks noChangeAspect="1"/>
            </p:cNvPicPr>
            <p:nvPr/>
          </p:nvPicPr>
          <p:blipFill rotWithShape="1">
            <a:blip r:embed="rId5"/>
            <a:srcRect l="34754" r="34083"/>
            <a:stretch/>
          </p:blipFill>
          <p:spPr>
            <a:xfrm>
              <a:off x="2908687" y="2931959"/>
              <a:ext cx="563109" cy="501685"/>
            </a:xfrm>
            <a:prstGeom prst="rect">
              <a:avLst/>
            </a:prstGeom>
          </p:spPr>
        </p:pic>
      </p:grpSp>
      <p:grpSp>
        <p:nvGrpSpPr>
          <p:cNvPr id="133" name="Gruppo 132">
            <a:extLst>
              <a:ext uri="{FF2B5EF4-FFF2-40B4-BE49-F238E27FC236}">
                <a16:creationId xmlns="" xmlns:a16="http://schemas.microsoft.com/office/drawing/2014/main" id="{35FD7C63-64E6-D7A0-67E9-097CC40C9E37}"/>
              </a:ext>
            </a:extLst>
          </p:cNvPr>
          <p:cNvGrpSpPr/>
          <p:nvPr/>
        </p:nvGrpSpPr>
        <p:grpSpPr>
          <a:xfrm>
            <a:off x="8528583" y="90721"/>
            <a:ext cx="303714" cy="289145"/>
            <a:chOff x="98701" y="4478718"/>
            <a:chExt cx="595451" cy="566889"/>
          </a:xfrm>
        </p:grpSpPr>
        <p:sp>
          <p:nvSpPr>
            <p:cNvPr id="134" name="Rettangolo con angoli arrotondati 133">
              <a:extLst>
                <a:ext uri="{FF2B5EF4-FFF2-40B4-BE49-F238E27FC236}">
                  <a16:creationId xmlns="" xmlns:a16="http://schemas.microsoft.com/office/drawing/2014/main" id="{F37CC6FE-6598-C71E-CD82-E95B7A9FDEB9}"/>
                </a:ext>
              </a:extLst>
            </p:cNvPr>
            <p:cNvSpPr/>
            <p:nvPr/>
          </p:nvSpPr>
          <p:spPr>
            <a:xfrm>
              <a:off x="98701" y="4478718"/>
              <a:ext cx="566889" cy="566889"/>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5" name="Immagine 134" descr="Immagine che contiene interni, freno a disco, clipart&#10;&#10;Descrizione generata automaticamente">
              <a:extLst>
                <a:ext uri="{FF2B5EF4-FFF2-40B4-BE49-F238E27FC236}">
                  <a16:creationId xmlns="" xmlns:a16="http://schemas.microsoft.com/office/drawing/2014/main" id="{624CAC23-0739-2F21-A7EB-AC749B5677DE}"/>
                </a:ext>
              </a:extLst>
            </p:cNvPr>
            <p:cNvPicPr>
              <a:picLocks noChangeAspect="1"/>
            </p:cNvPicPr>
            <p:nvPr/>
          </p:nvPicPr>
          <p:blipFill rotWithShape="1">
            <a:blip r:embed="rId5"/>
            <a:srcRect l="44" r="68793"/>
            <a:stretch/>
          </p:blipFill>
          <p:spPr>
            <a:xfrm>
              <a:off x="131043" y="4511319"/>
              <a:ext cx="563109" cy="501685"/>
            </a:xfrm>
            <a:prstGeom prst="rect">
              <a:avLst/>
            </a:prstGeom>
          </p:spPr>
        </p:pic>
      </p:grpSp>
      <p:grpSp>
        <p:nvGrpSpPr>
          <p:cNvPr id="136" name="Gruppo 135">
            <a:extLst>
              <a:ext uri="{FF2B5EF4-FFF2-40B4-BE49-F238E27FC236}">
                <a16:creationId xmlns="" xmlns:a16="http://schemas.microsoft.com/office/drawing/2014/main" id="{0FFE3DD6-FB2A-5BF2-FDF6-792F8055518F}"/>
              </a:ext>
            </a:extLst>
          </p:cNvPr>
          <p:cNvGrpSpPr/>
          <p:nvPr/>
        </p:nvGrpSpPr>
        <p:grpSpPr>
          <a:xfrm>
            <a:off x="8552266" y="1249717"/>
            <a:ext cx="289434" cy="289146"/>
            <a:chOff x="2904342" y="2895729"/>
            <a:chExt cx="567454" cy="566889"/>
          </a:xfrm>
        </p:grpSpPr>
        <p:sp>
          <p:nvSpPr>
            <p:cNvPr id="137" name="Rettangolo con angoli arrotondati 136">
              <a:extLst>
                <a:ext uri="{FF2B5EF4-FFF2-40B4-BE49-F238E27FC236}">
                  <a16:creationId xmlns="" xmlns:a16="http://schemas.microsoft.com/office/drawing/2014/main" id="{E67B1ABF-564E-B55B-B0C4-117E7619C0CA}"/>
                </a:ext>
              </a:extLst>
            </p:cNvPr>
            <p:cNvSpPr/>
            <p:nvPr/>
          </p:nvSpPr>
          <p:spPr>
            <a:xfrm>
              <a:off x="2904342" y="2895729"/>
              <a:ext cx="566889" cy="56688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8" name="Immagine 137" descr="Immagine che contiene interni, freno a disco, clipart&#10;&#10;Descrizione generata automaticamente">
              <a:extLst>
                <a:ext uri="{FF2B5EF4-FFF2-40B4-BE49-F238E27FC236}">
                  <a16:creationId xmlns="" xmlns:a16="http://schemas.microsoft.com/office/drawing/2014/main" id="{41374BF5-42E6-329F-DDB7-1D6FFAB18846}"/>
                </a:ext>
              </a:extLst>
            </p:cNvPr>
            <p:cNvPicPr>
              <a:picLocks noChangeAspect="1"/>
            </p:cNvPicPr>
            <p:nvPr/>
          </p:nvPicPr>
          <p:blipFill rotWithShape="1">
            <a:blip r:embed="rId5"/>
            <a:srcRect l="34754" r="34083"/>
            <a:stretch/>
          </p:blipFill>
          <p:spPr>
            <a:xfrm>
              <a:off x="2908687" y="2931959"/>
              <a:ext cx="563109" cy="501685"/>
            </a:xfrm>
            <a:prstGeom prst="rect">
              <a:avLst/>
            </a:prstGeom>
          </p:spPr>
        </p:pic>
      </p:grpSp>
      <p:grpSp>
        <p:nvGrpSpPr>
          <p:cNvPr id="139" name="Gruppo 138">
            <a:extLst>
              <a:ext uri="{FF2B5EF4-FFF2-40B4-BE49-F238E27FC236}">
                <a16:creationId xmlns="" xmlns:a16="http://schemas.microsoft.com/office/drawing/2014/main" id="{97484682-B33D-1024-D508-76461A30143E}"/>
              </a:ext>
            </a:extLst>
          </p:cNvPr>
          <p:cNvGrpSpPr/>
          <p:nvPr/>
        </p:nvGrpSpPr>
        <p:grpSpPr>
          <a:xfrm>
            <a:off x="5978624" y="3619106"/>
            <a:ext cx="289434" cy="289146"/>
            <a:chOff x="2904342" y="2895729"/>
            <a:chExt cx="567454" cy="566889"/>
          </a:xfrm>
        </p:grpSpPr>
        <p:sp>
          <p:nvSpPr>
            <p:cNvPr id="140" name="Rettangolo con angoli arrotondati 139">
              <a:extLst>
                <a:ext uri="{FF2B5EF4-FFF2-40B4-BE49-F238E27FC236}">
                  <a16:creationId xmlns="" xmlns:a16="http://schemas.microsoft.com/office/drawing/2014/main" id="{6290DCD9-EB4E-649B-AAA3-0A29FAD050D4}"/>
                </a:ext>
              </a:extLst>
            </p:cNvPr>
            <p:cNvSpPr/>
            <p:nvPr/>
          </p:nvSpPr>
          <p:spPr>
            <a:xfrm>
              <a:off x="2904342" y="2895729"/>
              <a:ext cx="566889" cy="56688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41" name="Immagine 140" descr="Immagine che contiene interni, freno a disco, clipart&#10;&#10;Descrizione generata automaticamente">
              <a:extLst>
                <a:ext uri="{FF2B5EF4-FFF2-40B4-BE49-F238E27FC236}">
                  <a16:creationId xmlns="" xmlns:a16="http://schemas.microsoft.com/office/drawing/2014/main" id="{F6B5C712-A56A-0342-DE68-F11031FEF8D4}"/>
                </a:ext>
              </a:extLst>
            </p:cNvPr>
            <p:cNvPicPr>
              <a:picLocks noChangeAspect="1"/>
            </p:cNvPicPr>
            <p:nvPr/>
          </p:nvPicPr>
          <p:blipFill rotWithShape="1">
            <a:blip r:embed="rId5"/>
            <a:srcRect l="34754" r="34083"/>
            <a:stretch/>
          </p:blipFill>
          <p:spPr>
            <a:xfrm>
              <a:off x="2908687" y="2931959"/>
              <a:ext cx="563109" cy="501685"/>
            </a:xfrm>
            <a:prstGeom prst="rect">
              <a:avLst/>
            </a:prstGeom>
          </p:spPr>
        </p:pic>
      </p:grpSp>
      <p:grpSp>
        <p:nvGrpSpPr>
          <p:cNvPr id="142" name="Gruppo 141">
            <a:extLst>
              <a:ext uri="{FF2B5EF4-FFF2-40B4-BE49-F238E27FC236}">
                <a16:creationId xmlns="" xmlns:a16="http://schemas.microsoft.com/office/drawing/2014/main" id="{0F5141E1-38B0-2ECA-2629-BEC714C1C0CD}"/>
              </a:ext>
            </a:extLst>
          </p:cNvPr>
          <p:cNvGrpSpPr/>
          <p:nvPr/>
        </p:nvGrpSpPr>
        <p:grpSpPr>
          <a:xfrm>
            <a:off x="5988699" y="4721163"/>
            <a:ext cx="303714" cy="289145"/>
            <a:chOff x="98701" y="4478718"/>
            <a:chExt cx="595451" cy="566889"/>
          </a:xfrm>
        </p:grpSpPr>
        <p:sp>
          <p:nvSpPr>
            <p:cNvPr id="143" name="Rettangolo con angoli arrotondati 142">
              <a:extLst>
                <a:ext uri="{FF2B5EF4-FFF2-40B4-BE49-F238E27FC236}">
                  <a16:creationId xmlns="" xmlns:a16="http://schemas.microsoft.com/office/drawing/2014/main" id="{498E116F-CC2D-51AB-95A6-21E7BE1DC8ED}"/>
                </a:ext>
              </a:extLst>
            </p:cNvPr>
            <p:cNvSpPr/>
            <p:nvPr/>
          </p:nvSpPr>
          <p:spPr>
            <a:xfrm>
              <a:off x="98701" y="4478718"/>
              <a:ext cx="566889" cy="566889"/>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44" name="Immagine 143" descr="Immagine che contiene interni, freno a disco, clipart&#10;&#10;Descrizione generata automaticamente">
              <a:extLst>
                <a:ext uri="{FF2B5EF4-FFF2-40B4-BE49-F238E27FC236}">
                  <a16:creationId xmlns="" xmlns:a16="http://schemas.microsoft.com/office/drawing/2014/main" id="{0E054AE4-3A8D-6571-7F6D-0F303845CB21}"/>
                </a:ext>
              </a:extLst>
            </p:cNvPr>
            <p:cNvPicPr>
              <a:picLocks noChangeAspect="1"/>
            </p:cNvPicPr>
            <p:nvPr/>
          </p:nvPicPr>
          <p:blipFill rotWithShape="1">
            <a:blip r:embed="rId5"/>
            <a:srcRect l="44" r="68793"/>
            <a:stretch/>
          </p:blipFill>
          <p:spPr>
            <a:xfrm>
              <a:off x="131043" y="4511319"/>
              <a:ext cx="563109" cy="501685"/>
            </a:xfrm>
            <a:prstGeom prst="rect">
              <a:avLst/>
            </a:prstGeom>
          </p:spPr>
        </p:pic>
      </p:grpSp>
      <p:grpSp>
        <p:nvGrpSpPr>
          <p:cNvPr id="145" name="Gruppo 144">
            <a:extLst>
              <a:ext uri="{FF2B5EF4-FFF2-40B4-BE49-F238E27FC236}">
                <a16:creationId xmlns="" xmlns:a16="http://schemas.microsoft.com/office/drawing/2014/main" id="{C30E8B0E-B89F-7C85-7188-5E49F230E68D}"/>
              </a:ext>
            </a:extLst>
          </p:cNvPr>
          <p:cNvGrpSpPr/>
          <p:nvPr/>
        </p:nvGrpSpPr>
        <p:grpSpPr>
          <a:xfrm>
            <a:off x="3540800" y="3619107"/>
            <a:ext cx="303714" cy="289145"/>
            <a:chOff x="98701" y="4478718"/>
            <a:chExt cx="595451" cy="566889"/>
          </a:xfrm>
        </p:grpSpPr>
        <p:sp>
          <p:nvSpPr>
            <p:cNvPr id="146" name="Rettangolo con angoli arrotondati 145">
              <a:extLst>
                <a:ext uri="{FF2B5EF4-FFF2-40B4-BE49-F238E27FC236}">
                  <a16:creationId xmlns="" xmlns:a16="http://schemas.microsoft.com/office/drawing/2014/main" id="{D20D936D-F672-F873-3DC3-6BA32B1FA8D7}"/>
                </a:ext>
              </a:extLst>
            </p:cNvPr>
            <p:cNvSpPr/>
            <p:nvPr/>
          </p:nvSpPr>
          <p:spPr>
            <a:xfrm>
              <a:off x="98701" y="4478718"/>
              <a:ext cx="566889" cy="566889"/>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47" name="Immagine 146" descr="Immagine che contiene interni, freno a disco, clipart&#10;&#10;Descrizione generata automaticamente">
              <a:extLst>
                <a:ext uri="{FF2B5EF4-FFF2-40B4-BE49-F238E27FC236}">
                  <a16:creationId xmlns="" xmlns:a16="http://schemas.microsoft.com/office/drawing/2014/main" id="{A4797EF9-062C-3CAE-2C3D-8792121704C6}"/>
                </a:ext>
              </a:extLst>
            </p:cNvPr>
            <p:cNvPicPr>
              <a:picLocks noChangeAspect="1"/>
            </p:cNvPicPr>
            <p:nvPr/>
          </p:nvPicPr>
          <p:blipFill rotWithShape="1">
            <a:blip r:embed="rId5"/>
            <a:srcRect l="44" r="68793"/>
            <a:stretch/>
          </p:blipFill>
          <p:spPr>
            <a:xfrm>
              <a:off x="131043" y="4511319"/>
              <a:ext cx="563109" cy="501685"/>
            </a:xfrm>
            <a:prstGeom prst="rect">
              <a:avLst/>
            </a:prstGeom>
          </p:spPr>
        </p:pic>
      </p:grpSp>
      <p:sp>
        <p:nvSpPr>
          <p:cNvPr id="49" name="Rettangolo 48">
            <a:extLst>
              <a:ext uri="{FF2B5EF4-FFF2-40B4-BE49-F238E27FC236}">
                <a16:creationId xmlns="" xmlns:a16="http://schemas.microsoft.com/office/drawing/2014/main" id="{B60FB2A2-AC37-A9A6-B118-BD2528278EB7}"/>
              </a:ext>
            </a:extLst>
          </p:cNvPr>
          <p:cNvSpPr/>
          <p:nvPr/>
        </p:nvSpPr>
        <p:spPr>
          <a:xfrm>
            <a:off x="2483768" y="1052024"/>
            <a:ext cx="2449719" cy="847718"/>
          </a:xfrm>
          <a:prstGeom prst="rect">
            <a:avLst/>
          </a:prstGeom>
        </p:spPr>
        <p:txBody>
          <a:bodyPr wrap="square" lIns="0" tIns="0" rIns="0" bIns="108000">
            <a:spAutoFit/>
          </a:bodyPr>
          <a:lstStyle/>
          <a:p>
            <a:pPr algn="ctr"/>
            <a:r>
              <a:rPr lang="it-IT" sz="1200" dirty="0" smtClean="0">
                <a:latin typeface="Arial Narrow" panose="020B0604020202020204" pitchFamily="34" charset="0"/>
                <a:cs typeface="Arial Narrow" panose="020B0604020202020204" pitchFamily="34" charset="0"/>
              </a:rPr>
              <a:t>The characters in the story are </a:t>
            </a:r>
          </a:p>
          <a:p>
            <a:pPr algn="ctr"/>
            <a:r>
              <a:rPr lang="it-IT" sz="1200" b="1" cap="all" dirty="0" smtClean="0">
                <a:solidFill>
                  <a:srgbClr val="0E6FB8"/>
                </a:solidFill>
                <a:latin typeface="Arial Narrow" panose="020B0604020202020204" pitchFamily="34" charset="0"/>
                <a:cs typeface="Arial Narrow" panose="020B0604020202020204" pitchFamily="34" charset="0"/>
              </a:rPr>
              <a:t>MartHa and Mary. </a:t>
            </a:r>
            <a:endParaRPr lang="it-IT" sz="1200" b="1" cap="all" dirty="0">
              <a:solidFill>
                <a:srgbClr val="0E6FB8"/>
              </a:solidFill>
              <a:latin typeface="Arial Narrow" panose="020B0604020202020204" pitchFamily="34" charset="0"/>
              <a:cs typeface="Arial Narrow" panose="020B0604020202020204" pitchFamily="34" charset="0"/>
            </a:endParaRPr>
          </a:p>
          <a:p>
            <a:pPr algn="ctr"/>
            <a:r>
              <a:rPr lang="it-IT" sz="1200" b="1" dirty="0" smtClean="0">
                <a:latin typeface="Arial Narrow" panose="020B0604020202020204" pitchFamily="34" charset="0"/>
                <a:cs typeface="Arial Narrow" panose="020B0604020202020204" pitchFamily="34" charset="0"/>
              </a:rPr>
              <a:t>You can tell that they are friends of Jesus from the way they talk to him.</a:t>
            </a:r>
            <a:endParaRPr lang="it-IT" sz="1200" b="1" dirty="0">
              <a:latin typeface="Arial Narrow" panose="020B0604020202020204" pitchFamily="34" charset="0"/>
              <a:cs typeface="Arial Narrow" panose="020B0604020202020204" pitchFamily="34" charset="0"/>
            </a:endParaRPr>
          </a:p>
        </p:txBody>
      </p:sp>
      <p:sp>
        <p:nvSpPr>
          <p:cNvPr id="53" name="Rettangolo 52">
            <a:extLst>
              <a:ext uri="{FF2B5EF4-FFF2-40B4-BE49-F238E27FC236}">
                <a16:creationId xmlns="" xmlns:a16="http://schemas.microsoft.com/office/drawing/2014/main" id="{90F19F40-1011-5999-6AF4-A816757DCB61}"/>
              </a:ext>
            </a:extLst>
          </p:cNvPr>
          <p:cNvSpPr/>
          <p:nvPr/>
        </p:nvSpPr>
        <p:spPr>
          <a:xfrm>
            <a:off x="2464255" y="1830853"/>
            <a:ext cx="2467580" cy="461665"/>
          </a:xfrm>
          <a:prstGeom prst="rect">
            <a:avLst/>
          </a:prstGeom>
        </p:spPr>
        <p:txBody>
          <a:bodyPr wrap="square" lIns="0" tIns="0" rIns="0" bIns="0">
            <a:spAutoFit/>
          </a:bodyPr>
          <a:lstStyle/>
          <a:p>
            <a:pPr algn="ctr">
              <a:lnSpc>
                <a:spcPts val="1160"/>
              </a:lnSpc>
            </a:pPr>
            <a:r>
              <a:rPr lang="it-IT" sz="1050" dirty="0" smtClean="0">
                <a:latin typeface="Arial Narrow" panose="020B0604020202020204" pitchFamily="34" charset="0"/>
                <a:cs typeface="Arial Narrow" panose="020B0604020202020204" pitchFamily="34" charset="0"/>
              </a:rPr>
              <a:t>Both of them welcome Jesus </a:t>
            </a:r>
          </a:p>
          <a:p>
            <a:pPr algn="ctr">
              <a:lnSpc>
                <a:spcPts val="1160"/>
              </a:lnSpc>
            </a:pPr>
            <a:r>
              <a:rPr lang="it-IT" sz="1050" dirty="0" smtClean="0">
                <a:latin typeface="Arial Narrow" panose="020B0604020202020204" pitchFamily="34" charset="0"/>
                <a:cs typeface="Arial Narrow" panose="020B0604020202020204" pitchFamily="34" charset="0"/>
              </a:rPr>
              <a:t>who was visiting them, </a:t>
            </a:r>
          </a:p>
          <a:p>
            <a:pPr algn="ctr">
              <a:lnSpc>
                <a:spcPts val="1160"/>
              </a:lnSpc>
            </a:pPr>
            <a:r>
              <a:rPr lang="it-IT" sz="1050" b="1" dirty="0" smtClean="0">
                <a:latin typeface="Arial Narrow" panose="020B0604020202020204" pitchFamily="34" charset="0"/>
                <a:cs typeface="Arial Narrow" panose="020B0604020202020204" pitchFamily="34" charset="0"/>
              </a:rPr>
              <a:t>but they do it in different ways.</a:t>
            </a:r>
            <a:r>
              <a:rPr lang="it-IT" sz="1050" dirty="0" smtClean="0">
                <a:latin typeface="Arial Narrow" panose="020B0604020202020204" pitchFamily="34" charset="0"/>
                <a:cs typeface="Arial Narrow" panose="020B0604020202020204" pitchFamily="34" charset="0"/>
              </a:rPr>
              <a:t> </a:t>
            </a:r>
            <a:endParaRPr lang="it-IT" sz="1050" dirty="0">
              <a:latin typeface="Arial Narrow" panose="020B0604020202020204" pitchFamily="34" charset="0"/>
              <a:cs typeface="Arial Narrow" panose="020B0604020202020204" pitchFamily="34" charset="0"/>
            </a:endParaRPr>
          </a:p>
        </p:txBody>
      </p:sp>
      <p:sp>
        <p:nvSpPr>
          <p:cNvPr id="72" name="Rettangolo 71">
            <a:extLst>
              <a:ext uri="{FF2B5EF4-FFF2-40B4-BE49-F238E27FC236}">
                <a16:creationId xmlns="" xmlns:a16="http://schemas.microsoft.com/office/drawing/2014/main" id="{D5D55691-5F9D-A335-C45D-23FDFC002165}"/>
              </a:ext>
            </a:extLst>
          </p:cNvPr>
          <p:cNvSpPr/>
          <p:nvPr/>
        </p:nvSpPr>
        <p:spPr>
          <a:xfrm>
            <a:off x="2474837" y="5308975"/>
            <a:ext cx="2467580" cy="553998"/>
          </a:xfrm>
          <a:prstGeom prst="rect">
            <a:avLst/>
          </a:prstGeom>
        </p:spPr>
        <p:txBody>
          <a:bodyPr wrap="square">
            <a:spAutoFit/>
          </a:bodyPr>
          <a:lstStyle/>
          <a:p>
            <a:pPr algn="ctr">
              <a:lnSpc>
                <a:spcPts val="1160"/>
              </a:lnSpc>
            </a:pPr>
            <a:r>
              <a:rPr lang="it-IT" sz="1050" dirty="0" smtClean="0">
                <a:solidFill>
                  <a:srgbClr val="000000"/>
                </a:solidFill>
                <a:effectLst/>
                <a:latin typeface="Arial Narrow" panose="020B0604020202020204" pitchFamily="34" charset="0"/>
                <a:ea typeface="Calibri" panose="020F0502020204030204" pitchFamily="34" charset="0"/>
                <a:cs typeface="Arial Narrow" panose="020B0604020202020204" pitchFamily="34" charset="0"/>
              </a:rPr>
              <a:t>These are </a:t>
            </a:r>
            <a:r>
              <a:rPr lang="it-IT" sz="1050" b="1" dirty="0" smtClean="0">
                <a:solidFill>
                  <a:srgbClr val="000000"/>
                </a:solidFill>
                <a:effectLst/>
                <a:latin typeface="Arial Narrow" panose="020B0604020202020204" pitchFamily="34" charset="0"/>
                <a:ea typeface="Calibri" panose="020F0502020204030204" pitchFamily="34" charset="0"/>
                <a:cs typeface="Arial Narrow" panose="020B0604020202020204" pitchFamily="34" charset="0"/>
              </a:rPr>
              <a:t>not two opposite ways </a:t>
            </a:r>
            <a:r>
              <a:rPr lang="it-IT" sz="1050" dirty="0" smtClean="0">
                <a:solidFill>
                  <a:srgbClr val="000000"/>
                </a:solidFill>
                <a:effectLst/>
                <a:latin typeface="Arial Narrow" panose="020B0604020202020204" pitchFamily="34" charset="0"/>
                <a:ea typeface="Calibri" panose="020F0502020204030204" pitchFamily="34" charset="0"/>
                <a:cs typeface="Arial Narrow" panose="020B0604020202020204" pitchFamily="34" charset="0"/>
              </a:rPr>
              <a:t>to love,</a:t>
            </a:r>
          </a:p>
          <a:p>
            <a:pPr algn="ctr">
              <a:lnSpc>
                <a:spcPts val="1160"/>
              </a:lnSpc>
            </a:pPr>
            <a:r>
              <a:rPr lang="it-IT" sz="1050" dirty="0" smtClean="0">
                <a:solidFill>
                  <a:srgbClr val="000000"/>
                </a:solidFill>
                <a:latin typeface="Arial Narrow" panose="020B0604020202020204" pitchFamily="34" charset="0"/>
                <a:ea typeface="Calibri" panose="020F0502020204030204" pitchFamily="34" charset="0"/>
                <a:cs typeface="Arial Narrow" panose="020B0604020202020204" pitchFamily="34" charset="0"/>
              </a:rPr>
              <a:t>but rather they </a:t>
            </a:r>
            <a:r>
              <a:rPr lang="it-IT" sz="1050" b="1" dirty="0" smtClean="0">
                <a:solidFill>
                  <a:srgbClr val="000000"/>
                </a:solidFill>
                <a:latin typeface="Arial Narrow" panose="020B0604020202020204" pitchFamily="34" charset="0"/>
                <a:ea typeface="Calibri" panose="020F0502020204030204" pitchFamily="34" charset="0"/>
                <a:cs typeface="Arial Narrow" panose="020B0604020202020204" pitchFamily="34" charset="0"/>
              </a:rPr>
              <a:t>complement each other </a:t>
            </a:r>
            <a:r>
              <a:rPr lang="it-IT" sz="1050" b="1" dirty="0">
                <a:solidFill>
                  <a:srgbClr val="000000"/>
                </a:solidFill>
                <a:latin typeface="Arial Narrow" panose="020B0604020202020204" pitchFamily="34" charset="0"/>
                <a:ea typeface="Calibri" panose="020F0502020204030204" pitchFamily="34" charset="0"/>
                <a:cs typeface="Arial Narrow" panose="020B0604020202020204" pitchFamily="34" charset="0"/>
              </a:rPr>
              <a:t/>
            </a:r>
            <a:br>
              <a:rPr lang="it-IT" sz="1050" b="1" dirty="0">
                <a:solidFill>
                  <a:srgbClr val="000000"/>
                </a:solidFill>
                <a:latin typeface="Arial Narrow" panose="020B0604020202020204" pitchFamily="34" charset="0"/>
                <a:ea typeface="Calibri" panose="020F0502020204030204" pitchFamily="34" charset="0"/>
                <a:cs typeface="Arial Narrow" panose="020B0604020202020204" pitchFamily="34" charset="0"/>
              </a:rPr>
            </a:br>
            <a:r>
              <a:rPr lang="it-IT" sz="1050" dirty="0" smtClean="0">
                <a:solidFill>
                  <a:srgbClr val="000000"/>
                </a:solidFill>
                <a:latin typeface="Arial Narrow" panose="020B0604020202020204" pitchFamily="34" charset="0"/>
                <a:ea typeface="Calibri" panose="020F0502020204030204" pitchFamily="34" charset="0"/>
                <a:cs typeface="Arial Narrow" panose="020B0604020202020204" pitchFamily="34" charset="0"/>
              </a:rPr>
              <a:t>because it’s the same Love in both of them. </a:t>
            </a:r>
            <a:endParaRPr lang="it-IT" sz="1050" dirty="0">
              <a:solidFill>
                <a:srgbClr val="000000"/>
              </a:solidFill>
              <a:effectLst/>
              <a:latin typeface="Arial Narrow" panose="020B0604020202020204" pitchFamily="34" charset="0"/>
              <a:ea typeface="Calibri" panose="020F0502020204030204" pitchFamily="34" charset="0"/>
              <a:cs typeface="Arial Narrow" panose="020B0604020202020204" pitchFamily="34" charset="0"/>
            </a:endParaRPr>
          </a:p>
        </p:txBody>
      </p:sp>
      <p:sp>
        <p:nvSpPr>
          <p:cNvPr id="73" name="Rettangolo 72">
            <a:extLst>
              <a:ext uri="{FF2B5EF4-FFF2-40B4-BE49-F238E27FC236}">
                <a16:creationId xmlns="" xmlns:a16="http://schemas.microsoft.com/office/drawing/2014/main" id="{E90917D8-733D-DE20-0B29-9547C1A74624}"/>
              </a:ext>
            </a:extLst>
          </p:cNvPr>
          <p:cNvSpPr/>
          <p:nvPr/>
        </p:nvSpPr>
        <p:spPr>
          <a:xfrm>
            <a:off x="3212030" y="6249937"/>
            <a:ext cx="1784906" cy="477054"/>
          </a:xfrm>
          <a:prstGeom prst="rect">
            <a:avLst/>
          </a:prstGeom>
        </p:spPr>
        <p:txBody>
          <a:bodyPr wrap="square">
            <a:spAutoFit/>
          </a:bodyPr>
          <a:lstStyle/>
          <a:p>
            <a:pPr>
              <a:lnSpc>
                <a:spcPts val="1480"/>
              </a:lnSpc>
            </a:pPr>
            <a:r>
              <a:rPr lang="it-IT" sz="1400" b="1" dirty="0" smtClean="0">
                <a:solidFill>
                  <a:schemeClr val="bg1"/>
                </a:solidFill>
                <a:latin typeface="Arial Narrow" panose="020B0604020202020204" pitchFamily="34" charset="0"/>
                <a:cs typeface="Arial Narrow" panose="020B0604020202020204" pitchFamily="34" charset="0"/>
              </a:rPr>
              <a:t>Make room in my heart for the other person.</a:t>
            </a:r>
            <a:endParaRPr lang="it-IT" sz="1400" b="1" dirty="0">
              <a:solidFill>
                <a:schemeClr val="bg1"/>
              </a:solidFill>
              <a:latin typeface="Arial Narrow" panose="020B0604020202020204" pitchFamily="34" charset="0"/>
              <a:cs typeface="Arial Narrow" panose="020B0604020202020204" pitchFamily="34" charset="0"/>
            </a:endParaRPr>
          </a:p>
        </p:txBody>
      </p:sp>
      <p:sp>
        <p:nvSpPr>
          <p:cNvPr id="77" name="Rettangolo 76">
            <a:extLst>
              <a:ext uri="{FF2B5EF4-FFF2-40B4-BE49-F238E27FC236}">
                <a16:creationId xmlns="" xmlns:a16="http://schemas.microsoft.com/office/drawing/2014/main" id="{F2D3A8DB-706B-8878-1E06-EDD5271366EA}"/>
              </a:ext>
            </a:extLst>
          </p:cNvPr>
          <p:cNvSpPr/>
          <p:nvPr/>
        </p:nvSpPr>
        <p:spPr>
          <a:xfrm>
            <a:off x="4961931" y="1767093"/>
            <a:ext cx="2467569" cy="861774"/>
          </a:xfrm>
          <a:prstGeom prst="rect">
            <a:avLst/>
          </a:prstGeom>
        </p:spPr>
        <p:txBody>
          <a:bodyPr wrap="square">
            <a:spAutoFit/>
          </a:bodyPr>
          <a:lstStyle/>
          <a:p>
            <a:pPr algn="ctr">
              <a:lnSpc>
                <a:spcPts val="1160"/>
              </a:lnSpc>
            </a:pPr>
            <a:r>
              <a:rPr lang="it-IT" sz="1050" dirty="0" smtClean="0">
                <a:latin typeface="Arial Narrow" panose="020B0604020202020204" pitchFamily="34" charset="0"/>
                <a:cs typeface="Arial Narrow" panose="020B0604020202020204" pitchFamily="34" charset="0"/>
              </a:rPr>
              <a:t>This is possible </a:t>
            </a:r>
            <a:r>
              <a:rPr lang="it-IT" sz="1050" b="1" dirty="0" smtClean="0">
                <a:latin typeface="Arial Narrow" panose="020B0604020202020204" pitchFamily="34" charset="0"/>
                <a:cs typeface="Arial Narrow" panose="020B0604020202020204" pitchFamily="34" charset="0"/>
              </a:rPr>
              <a:t>if we have a strong friendship </a:t>
            </a:r>
            <a:r>
              <a:rPr lang="it-IT" sz="1050" dirty="0" smtClean="0">
                <a:latin typeface="Arial Narrow" panose="020B0604020202020204" pitchFamily="34" charset="0"/>
                <a:cs typeface="Arial Narrow" panose="020B0604020202020204" pitchFamily="34" charset="0"/>
              </a:rPr>
              <a:t>with Jesus which makes us capable of loving as he does and able to give his love and kindness to everyone we meet.</a:t>
            </a:r>
            <a:r>
              <a:rPr lang="it-IT" sz="1050" b="1" dirty="0">
                <a:latin typeface="Arial Narrow" panose="020B0604020202020204" pitchFamily="34" charset="0"/>
                <a:cs typeface="Arial Narrow" panose="020B0604020202020204" pitchFamily="34" charset="0"/>
              </a:rPr>
              <a:t/>
            </a:r>
            <a:br>
              <a:rPr lang="it-IT" sz="1050" b="1" dirty="0">
                <a:latin typeface="Arial Narrow" panose="020B0604020202020204" pitchFamily="34" charset="0"/>
                <a:cs typeface="Arial Narrow" panose="020B0604020202020204" pitchFamily="34" charset="0"/>
              </a:rPr>
            </a:br>
            <a:endParaRPr lang="it-IT" sz="1050" dirty="0">
              <a:latin typeface="Arial Narrow" panose="020B0604020202020204" pitchFamily="34" charset="0"/>
              <a:cs typeface="Arial Narrow" panose="020B0604020202020204" pitchFamily="34" charset="0"/>
            </a:endParaRPr>
          </a:p>
        </p:txBody>
      </p:sp>
      <p:sp>
        <p:nvSpPr>
          <p:cNvPr id="78" name="Rettangolo 77">
            <a:extLst>
              <a:ext uri="{FF2B5EF4-FFF2-40B4-BE49-F238E27FC236}">
                <a16:creationId xmlns="" xmlns:a16="http://schemas.microsoft.com/office/drawing/2014/main" id="{6A0D78F0-00C1-8223-1087-966E5E142222}"/>
              </a:ext>
            </a:extLst>
          </p:cNvPr>
          <p:cNvSpPr/>
          <p:nvPr/>
        </p:nvSpPr>
        <p:spPr>
          <a:xfrm>
            <a:off x="4953000" y="507224"/>
            <a:ext cx="2476500" cy="707886"/>
          </a:xfrm>
          <a:prstGeom prst="rect">
            <a:avLst/>
          </a:prstGeom>
        </p:spPr>
        <p:txBody>
          <a:bodyPr wrap="square">
            <a:spAutoFit/>
          </a:bodyPr>
          <a:lstStyle/>
          <a:p>
            <a:pPr algn="ctr">
              <a:lnSpc>
                <a:spcPts val="1160"/>
              </a:lnSpc>
            </a:pPr>
            <a:r>
              <a:rPr lang="it-IT" sz="1050" dirty="0" smtClean="0">
                <a:latin typeface="Arial Narrow" panose="020B0604020202020204" pitchFamily="34" charset="0"/>
                <a:cs typeface="Arial Narrow" panose="020B0604020202020204" pitchFamily="34" charset="0"/>
              </a:rPr>
              <a:t>This chapter from the Gospel invites us to </a:t>
            </a:r>
            <a:r>
              <a:rPr lang="it-IT" sz="1050" b="1" dirty="0" smtClean="0">
                <a:latin typeface="Arial Narrow" panose="020B0604020202020204" pitchFamily="34" charset="0"/>
                <a:cs typeface="Arial Narrow" panose="020B0604020202020204" pitchFamily="34" charset="0"/>
              </a:rPr>
              <a:t>welcome others not only in our own house, with concrete acts of love, but also by making room for them in our hearts</a:t>
            </a:r>
            <a:r>
              <a:rPr lang="it-IT" sz="1050" dirty="0" smtClean="0">
                <a:latin typeface="Arial Narrow" panose="020B0604020202020204" pitchFamily="34" charset="0"/>
                <a:cs typeface="Arial Narrow" panose="020B0604020202020204" pitchFamily="34" charset="0"/>
              </a:rPr>
              <a:t>.</a:t>
            </a:r>
            <a:endParaRPr lang="it-IT" sz="1050" b="1" dirty="0">
              <a:latin typeface="Arial Narrow" panose="020B0604020202020204" pitchFamily="34" charset="0"/>
              <a:cs typeface="Arial Narrow" panose="020B0604020202020204" pitchFamily="34" charset="0"/>
            </a:endParaRPr>
          </a:p>
        </p:txBody>
      </p:sp>
      <p:sp>
        <p:nvSpPr>
          <p:cNvPr id="79" name="Rettangolo 78">
            <a:extLst>
              <a:ext uri="{FF2B5EF4-FFF2-40B4-BE49-F238E27FC236}">
                <a16:creationId xmlns="" xmlns:a16="http://schemas.microsoft.com/office/drawing/2014/main" id="{0B959460-ED30-7A4A-78B6-0DDEE78EB52B}"/>
              </a:ext>
            </a:extLst>
          </p:cNvPr>
          <p:cNvSpPr/>
          <p:nvPr/>
        </p:nvSpPr>
        <p:spPr>
          <a:xfrm>
            <a:off x="7706215" y="4455366"/>
            <a:ext cx="2225165" cy="1631216"/>
          </a:xfrm>
          <a:prstGeom prst="rect">
            <a:avLst/>
          </a:prstGeom>
        </p:spPr>
        <p:txBody>
          <a:bodyPr wrap="square">
            <a:spAutoFit/>
          </a:bodyPr>
          <a:lstStyle/>
          <a:p>
            <a:pPr>
              <a:lnSpc>
                <a:spcPts val="1160"/>
              </a:lnSpc>
            </a:pPr>
            <a:r>
              <a:rPr lang="it-IT" sz="1050" b="1" i="1" dirty="0" smtClean="0">
                <a:solidFill>
                  <a:srgbClr val="0070C0"/>
                </a:solidFill>
                <a:latin typeface="Arial Narrow" panose="020B0604020202020204" pitchFamily="34" charset="0"/>
                <a:ea typeface="Times New Roman" panose="02020603050405020304" pitchFamily="18" charset="0"/>
                <a:cs typeface="Arial Narrow" panose="020B0604020202020204" pitchFamily="34" charset="0"/>
              </a:rPr>
              <a:t>«But at the same time, when </a:t>
            </a:r>
            <a:r>
              <a:rPr lang="it-IT" sz="1050" i="1" dirty="0" smtClean="0">
                <a:solidFill>
                  <a:srgbClr val="0070C0"/>
                </a:solidFill>
                <a:latin typeface="Arial Narrow" panose="020B0604020202020204" pitchFamily="34" charset="0"/>
                <a:ea typeface="Times New Roman" panose="02020603050405020304" pitchFamily="18" charset="0"/>
                <a:cs typeface="Arial Narrow" panose="020B0604020202020204" pitchFamily="34" charset="0"/>
              </a:rPr>
              <a:t>(…) </a:t>
            </a:r>
            <a:r>
              <a:rPr lang="it-IT" sz="1050" i="1" dirty="0">
                <a:solidFill>
                  <a:srgbClr val="0070C0"/>
                </a:solidFill>
                <a:latin typeface="Arial Narrow" panose="020B0604020202020204" pitchFamily="34" charset="0"/>
                <a:ea typeface="Times New Roman" panose="02020603050405020304" pitchFamily="18" charset="0"/>
                <a:cs typeface="Arial Narrow" panose="020B0604020202020204" pitchFamily="34" charset="0"/>
              </a:rPr>
              <a:t/>
            </a:r>
            <a:br>
              <a:rPr lang="it-IT" sz="1050" i="1" dirty="0">
                <a:solidFill>
                  <a:srgbClr val="0070C0"/>
                </a:solidFill>
                <a:latin typeface="Arial Narrow" panose="020B0604020202020204" pitchFamily="34" charset="0"/>
                <a:ea typeface="Times New Roman" panose="02020603050405020304" pitchFamily="18" charset="0"/>
                <a:cs typeface="Arial Narrow" panose="020B0604020202020204" pitchFamily="34" charset="0"/>
              </a:rPr>
            </a:br>
            <a:r>
              <a:rPr lang="it-IT" sz="1050" i="1" dirty="0" smtClean="0">
                <a:solidFill>
                  <a:srgbClr val="0070C0"/>
                </a:solidFill>
                <a:latin typeface="Arial Narrow" panose="020B0604020202020204" pitchFamily="34" charset="0"/>
                <a:ea typeface="Times New Roman" panose="02020603050405020304" pitchFamily="18" charset="0"/>
                <a:cs typeface="Arial Narrow" panose="020B0604020202020204" pitchFamily="34" charset="0"/>
              </a:rPr>
              <a:t>you only pay attention to doing things, you tend to give importance to organizing everything and being in charge, and you forget that Christ should be at the center of it all. You don’t take the time to have a conversation with him in prayer. </a:t>
            </a:r>
            <a:r>
              <a:rPr lang="it-IT" sz="1050" i="1" dirty="0">
                <a:solidFill>
                  <a:srgbClr val="0070C0"/>
                </a:solidFill>
                <a:latin typeface="Arial Narrow" panose="020B0604020202020204" pitchFamily="34" charset="0"/>
                <a:ea typeface="Times New Roman" panose="02020603050405020304" pitchFamily="18" charset="0"/>
                <a:cs typeface="Arial Narrow" panose="020B0604020202020204" pitchFamily="34" charset="0"/>
              </a:rPr>
              <a:t/>
            </a:r>
            <a:br>
              <a:rPr lang="it-IT" sz="1050" i="1" dirty="0">
                <a:solidFill>
                  <a:srgbClr val="0070C0"/>
                </a:solidFill>
                <a:latin typeface="Arial Narrow" panose="020B0604020202020204" pitchFamily="34" charset="0"/>
                <a:ea typeface="Times New Roman" panose="02020603050405020304" pitchFamily="18" charset="0"/>
                <a:cs typeface="Arial Narrow" panose="020B0604020202020204" pitchFamily="34" charset="0"/>
              </a:rPr>
            </a:br>
            <a:r>
              <a:rPr lang="it-IT" sz="1050" b="1" i="1" dirty="0" smtClean="0">
                <a:solidFill>
                  <a:srgbClr val="0070C0"/>
                </a:solidFill>
                <a:latin typeface="Arial Narrow" panose="020B0604020202020204" pitchFamily="34" charset="0"/>
                <a:ea typeface="Times New Roman" panose="02020603050405020304" pitchFamily="18" charset="0"/>
                <a:cs typeface="Arial Narrow" panose="020B0604020202020204" pitchFamily="34" charset="0"/>
              </a:rPr>
              <a:t>You risk serving yourself and not God present in your neighbor who needs your help».</a:t>
            </a:r>
            <a:endParaRPr lang="it-IT" sz="1050" b="1" i="1" dirty="0">
              <a:solidFill>
                <a:srgbClr val="0070C0"/>
              </a:solidFill>
              <a:latin typeface="Arial Narrow" panose="020B0604020202020204" pitchFamily="34" charset="0"/>
              <a:ea typeface="Times New Roman" panose="02020603050405020304" pitchFamily="18" charset="0"/>
              <a:cs typeface="Arial Narrow" panose="020B0604020202020204" pitchFamily="34" charset="0"/>
            </a:endParaRPr>
          </a:p>
        </p:txBody>
      </p:sp>
      <p:sp>
        <p:nvSpPr>
          <p:cNvPr id="82" name="Rettangolo 81">
            <a:extLst>
              <a:ext uri="{FF2B5EF4-FFF2-40B4-BE49-F238E27FC236}">
                <a16:creationId xmlns="" xmlns:a16="http://schemas.microsoft.com/office/drawing/2014/main" id="{E51B55AB-97BF-4846-C83A-8EC5BD46AFE7}"/>
              </a:ext>
            </a:extLst>
          </p:cNvPr>
          <p:cNvSpPr/>
          <p:nvPr/>
        </p:nvSpPr>
        <p:spPr>
          <a:xfrm>
            <a:off x="7680835" y="3568975"/>
            <a:ext cx="2225165" cy="861774"/>
          </a:xfrm>
          <a:prstGeom prst="rect">
            <a:avLst/>
          </a:prstGeom>
        </p:spPr>
        <p:txBody>
          <a:bodyPr wrap="square">
            <a:spAutoFit/>
          </a:bodyPr>
          <a:lstStyle/>
          <a:p>
            <a:pPr>
              <a:lnSpc>
                <a:spcPts val="1160"/>
              </a:lnSpc>
              <a:spcAft>
                <a:spcPts val="1950"/>
              </a:spcAft>
            </a:pPr>
            <a:r>
              <a:rPr lang="it-IT" sz="1050" b="1" i="1" dirty="0" smtClean="0">
                <a:solidFill>
                  <a:srgbClr val="0070C0"/>
                </a:solidFill>
                <a:latin typeface="Arial Narrow" panose="020B0604020202020204" pitchFamily="34" charset="0"/>
                <a:ea typeface="Times New Roman" panose="02020603050405020304" pitchFamily="18" charset="0"/>
                <a:cs typeface="Arial Narrow" panose="020B0604020202020204" pitchFamily="34" charset="0"/>
              </a:rPr>
              <a:t>“A prayer that does not lead you to do something concrete for your neighbor – the poor, the sick, those in need of help, someone in trouble – is a sterile and incomplete prayer.»</a:t>
            </a:r>
            <a:endParaRPr lang="it-IT" sz="1050" b="1" i="1" dirty="0">
              <a:solidFill>
                <a:srgbClr val="0070C0"/>
              </a:solidFill>
              <a:latin typeface="Arial Narrow" panose="020B0604020202020204" pitchFamily="34" charset="0"/>
              <a:ea typeface="Times New Roman" panose="02020603050405020304" pitchFamily="18" charset="0"/>
              <a:cs typeface="Arial Narrow" panose="020B0604020202020204" pitchFamily="34" charset="0"/>
            </a:endParaRPr>
          </a:p>
        </p:txBody>
      </p:sp>
      <p:sp>
        <p:nvSpPr>
          <p:cNvPr id="83" name="Rettangolo 82">
            <a:extLst>
              <a:ext uri="{FF2B5EF4-FFF2-40B4-BE49-F238E27FC236}">
                <a16:creationId xmlns="" xmlns:a16="http://schemas.microsoft.com/office/drawing/2014/main" id="{11E0EBAB-3A6F-8112-91B3-F23A4B5BFC8E}"/>
              </a:ext>
            </a:extLst>
          </p:cNvPr>
          <p:cNvSpPr/>
          <p:nvPr/>
        </p:nvSpPr>
        <p:spPr>
          <a:xfrm>
            <a:off x="8302645" y="2940278"/>
            <a:ext cx="1800225" cy="400110"/>
          </a:xfrm>
          <a:prstGeom prst="rect">
            <a:avLst/>
          </a:prstGeom>
        </p:spPr>
        <p:txBody>
          <a:bodyPr>
            <a:spAutoFit/>
          </a:bodyPr>
          <a:lstStyle/>
          <a:p>
            <a:pPr>
              <a:lnSpc>
                <a:spcPts val="1160"/>
              </a:lnSpc>
            </a:pPr>
            <a:r>
              <a:rPr lang="it-IT" sz="1050" b="1" i="1" dirty="0" smtClean="0">
                <a:solidFill>
                  <a:srgbClr val="222222"/>
                </a:solidFill>
                <a:latin typeface="Arial Narrow" panose="020B0604020202020204" pitchFamily="34" charset="0"/>
                <a:ea typeface="Calibri" panose="020F0502020204030204" pitchFamily="34" charset="0"/>
                <a:cs typeface="Arial Narrow" panose="020B0604020202020204" pitchFamily="34" charset="0"/>
              </a:rPr>
              <a:t>«May prayer and action  </a:t>
            </a:r>
          </a:p>
          <a:p>
            <a:pPr>
              <a:lnSpc>
                <a:spcPts val="1160"/>
              </a:lnSpc>
            </a:pPr>
            <a:r>
              <a:rPr lang="it-IT" sz="1050" b="1" i="1" dirty="0">
                <a:solidFill>
                  <a:srgbClr val="222222"/>
                </a:solidFill>
                <a:latin typeface="Arial Narrow" panose="020B0604020202020204" pitchFamily="34" charset="0"/>
                <a:ea typeface="Calibri" panose="020F0502020204030204" pitchFamily="34" charset="0"/>
                <a:cs typeface="Arial Narrow" panose="020B0604020202020204" pitchFamily="34" charset="0"/>
              </a:rPr>
              <a:t>a</a:t>
            </a:r>
            <a:r>
              <a:rPr lang="it-IT" sz="1050" b="1" i="1" dirty="0" smtClean="0">
                <a:solidFill>
                  <a:srgbClr val="222222"/>
                </a:solidFill>
                <a:latin typeface="Arial Narrow" panose="020B0604020202020204" pitchFamily="34" charset="0"/>
                <a:ea typeface="Calibri" panose="020F0502020204030204" pitchFamily="34" charset="0"/>
                <a:cs typeface="Arial Narrow" panose="020B0604020202020204" pitchFamily="34" charset="0"/>
              </a:rPr>
              <a:t>lways be deeply united»</a:t>
            </a:r>
            <a:endParaRPr lang="it-IT" sz="1050" b="1" i="1" dirty="0">
              <a:latin typeface="Arial Narrow" panose="020B0604020202020204" pitchFamily="34" charset="0"/>
              <a:cs typeface="Arial Narrow" panose="020B0604020202020204" pitchFamily="34" charset="0"/>
            </a:endParaRPr>
          </a:p>
        </p:txBody>
      </p:sp>
      <p:sp>
        <p:nvSpPr>
          <p:cNvPr id="89" name="Rettangolo 88">
            <a:extLst>
              <a:ext uri="{FF2B5EF4-FFF2-40B4-BE49-F238E27FC236}">
                <a16:creationId xmlns="" xmlns:a16="http://schemas.microsoft.com/office/drawing/2014/main" id="{3003662A-1D0A-DAE7-F970-739D9B28BE37}"/>
              </a:ext>
            </a:extLst>
          </p:cNvPr>
          <p:cNvSpPr/>
          <p:nvPr/>
        </p:nvSpPr>
        <p:spPr>
          <a:xfrm>
            <a:off x="4937760" y="5056938"/>
            <a:ext cx="2488745" cy="861774"/>
          </a:xfrm>
          <a:prstGeom prst="rect">
            <a:avLst/>
          </a:prstGeom>
        </p:spPr>
        <p:txBody>
          <a:bodyPr wrap="square">
            <a:spAutoFit/>
          </a:bodyPr>
          <a:lstStyle/>
          <a:p>
            <a:pPr algn="ctr">
              <a:lnSpc>
                <a:spcPts val="1160"/>
              </a:lnSpc>
            </a:pPr>
            <a:r>
              <a:rPr lang="it-IT" sz="1050" dirty="0" smtClean="0">
                <a:latin typeface="Arial Narrow" panose="020B0604020202020204" pitchFamily="34" charset="0"/>
                <a:ea typeface="Calibri" panose="020F0502020204030204" pitchFamily="34" charset="0"/>
                <a:cs typeface="Arial Narrow" panose="020B0604020202020204" pitchFamily="34" charset="0"/>
              </a:rPr>
              <a:t>Not only. If we are faithful and keep them in our heart and live them every day, they will make our life into something extraordinarily beautiful, </a:t>
            </a:r>
            <a:r>
              <a:rPr lang="it-IT" sz="1050" b="1" dirty="0" smtClean="0">
                <a:latin typeface="Arial Narrow" panose="020B0604020202020204" pitchFamily="34" charset="0"/>
                <a:ea typeface="Calibri" panose="020F0502020204030204" pitchFamily="34" charset="0"/>
                <a:cs typeface="Arial Narrow" panose="020B0604020202020204" pitchFamily="34" charset="0"/>
              </a:rPr>
              <a:t>just like a seed that is buried in the ground begins to grow and then produces fruit.</a:t>
            </a:r>
            <a:endParaRPr lang="it-IT" sz="1050" b="1" dirty="0">
              <a:latin typeface="Arial Narrow" panose="020B0604020202020204" pitchFamily="34" charset="0"/>
              <a:cs typeface="Arial Narrow" panose="020B0604020202020204" pitchFamily="34" charset="0"/>
            </a:endParaRPr>
          </a:p>
        </p:txBody>
      </p:sp>
      <p:sp>
        <p:nvSpPr>
          <p:cNvPr id="93" name="Rettangolo 92">
            <a:extLst>
              <a:ext uri="{FF2B5EF4-FFF2-40B4-BE49-F238E27FC236}">
                <a16:creationId xmlns="" xmlns:a16="http://schemas.microsoft.com/office/drawing/2014/main" id="{78E4A52A-3B9F-A74D-F2FC-2F33256A240F}"/>
              </a:ext>
            </a:extLst>
          </p:cNvPr>
          <p:cNvSpPr/>
          <p:nvPr/>
        </p:nvSpPr>
        <p:spPr>
          <a:xfrm>
            <a:off x="7418918" y="424096"/>
            <a:ext cx="2476500" cy="707886"/>
          </a:xfrm>
          <a:prstGeom prst="rect">
            <a:avLst/>
          </a:prstGeom>
        </p:spPr>
        <p:txBody>
          <a:bodyPr wrap="square">
            <a:spAutoFit/>
          </a:bodyPr>
          <a:lstStyle/>
          <a:p>
            <a:pPr algn="ctr">
              <a:lnSpc>
                <a:spcPts val="1180"/>
              </a:lnSpc>
              <a:spcAft>
                <a:spcPts val="1950"/>
              </a:spcAft>
            </a:pPr>
            <a:r>
              <a:rPr lang="it-IT" sz="1050" dirty="0" smtClean="0">
                <a:latin typeface="Arial Narrow" panose="020B0604020202020204" pitchFamily="34" charset="0"/>
                <a:cs typeface="Arial Narrow" panose="020B0604020202020204" pitchFamily="34" charset="0"/>
              </a:rPr>
              <a:t>Does it happen to you, like it does to me, that I have so many things to do and </a:t>
            </a:r>
            <a:r>
              <a:rPr lang="it-IT" sz="1050" b="1" dirty="0" smtClean="0">
                <a:latin typeface="Arial Narrow" panose="020B0604020202020204" pitchFamily="34" charset="0"/>
                <a:cs typeface="Arial Narrow" panose="020B0604020202020204" pitchFamily="34" charset="0"/>
              </a:rPr>
              <a:t>I don’t know how to distinguish between what is urgent and important to do and what is not?</a:t>
            </a:r>
            <a:endParaRPr lang="it-IT" sz="1050" b="1" dirty="0">
              <a:latin typeface="Arial Narrow" panose="020B0604020202020204" pitchFamily="34" charset="0"/>
              <a:ea typeface="Times New Roman" panose="02020603050405020304" pitchFamily="18" charset="0"/>
              <a:cs typeface="Arial Narrow" panose="020B0604020202020204" pitchFamily="34" charset="0"/>
            </a:endParaRPr>
          </a:p>
        </p:txBody>
      </p:sp>
      <p:sp>
        <p:nvSpPr>
          <p:cNvPr id="94" name="Rettangolo 93">
            <a:extLst>
              <a:ext uri="{FF2B5EF4-FFF2-40B4-BE49-F238E27FC236}">
                <a16:creationId xmlns="" xmlns:a16="http://schemas.microsoft.com/office/drawing/2014/main" id="{77B2C595-6257-5665-7B08-5754266B4004}"/>
              </a:ext>
            </a:extLst>
          </p:cNvPr>
          <p:cNvSpPr/>
          <p:nvPr/>
        </p:nvSpPr>
        <p:spPr>
          <a:xfrm>
            <a:off x="7435623" y="1566675"/>
            <a:ext cx="2488745" cy="1015663"/>
          </a:xfrm>
          <a:prstGeom prst="rect">
            <a:avLst/>
          </a:prstGeom>
        </p:spPr>
        <p:txBody>
          <a:bodyPr wrap="square">
            <a:spAutoFit/>
          </a:bodyPr>
          <a:lstStyle/>
          <a:p>
            <a:pPr algn="ctr">
              <a:lnSpc>
                <a:spcPts val="1160"/>
              </a:lnSpc>
            </a:pPr>
            <a:r>
              <a:rPr lang="it-IT" sz="1050" b="1" dirty="0" smtClean="0">
                <a:latin typeface="Arial Narrow" panose="020B0604020202020204" pitchFamily="34" charset="0"/>
                <a:cs typeface="Arial Narrow" panose="020B0604020202020204" pitchFamily="34" charset="0"/>
              </a:rPr>
              <a:t>What I learned from this Word of Life is that the best attitude to have in following Jesus is to stay close to him,</a:t>
            </a:r>
          </a:p>
          <a:p>
            <a:pPr algn="ctr">
              <a:lnSpc>
                <a:spcPts val="1160"/>
              </a:lnSpc>
            </a:pPr>
            <a:r>
              <a:rPr lang="it-IT" sz="1050" b="1" dirty="0" smtClean="0">
                <a:latin typeface="Arial Narrow" panose="020B0604020202020204" pitchFamily="34" charset="0"/>
                <a:cs typeface="Arial Narrow" panose="020B0604020202020204" pitchFamily="34" charset="0"/>
              </a:rPr>
              <a:t> without worrying too much about what </a:t>
            </a:r>
          </a:p>
          <a:p>
            <a:pPr algn="ctr">
              <a:lnSpc>
                <a:spcPts val="1160"/>
              </a:lnSpc>
            </a:pPr>
            <a:r>
              <a:rPr lang="it-IT" sz="1050" b="1" dirty="0" smtClean="0">
                <a:latin typeface="Arial Narrow" panose="020B0604020202020204" pitchFamily="34" charset="0"/>
                <a:cs typeface="Arial Narrow" panose="020B0604020202020204" pitchFamily="34" charset="0"/>
              </a:rPr>
              <a:t>we should do or say or give, because </a:t>
            </a:r>
          </a:p>
          <a:p>
            <a:pPr algn="ctr">
              <a:lnSpc>
                <a:spcPts val="1160"/>
              </a:lnSpc>
            </a:pPr>
            <a:r>
              <a:rPr lang="it-IT" sz="1050" b="1" dirty="0" smtClean="0">
                <a:latin typeface="Arial Narrow" panose="020B0604020202020204" pitchFamily="34" charset="0"/>
                <a:cs typeface="Arial Narrow" panose="020B0604020202020204" pitchFamily="34" charset="0"/>
              </a:rPr>
              <a:t>«there is need of only one thing.»</a:t>
            </a:r>
            <a:endParaRPr lang="it-IT" sz="1050" b="1" dirty="0">
              <a:latin typeface="Arial Narrow" panose="020B0604020202020204" pitchFamily="34" charset="0"/>
              <a:cs typeface="Arial Narrow" panose="020B0604020202020204" pitchFamily="34" charset="0"/>
            </a:endParaRPr>
          </a:p>
        </p:txBody>
      </p:sp>
      <p:sp>
        <p:nvSpPr>
          <p:cNvPr id="71" name="Rettangolo 70">
            <a:extLst>
              <a:ext uri="{FF2B5EF4-FFF2-40B4-BE49-F238E27FC236}">
                <a16:creationId xmlns="" xmlns:a16="http://schemas.microsoft.com/office/drawing/2014/main" id="{4EC4E2E5-9444-0E9F-14B4-D64764F9E391}"/>
              </a:ext>
            </a:extLst>
          </p:cNvPr>
          <p:cNvSpPr/>
          <p:nvPr/>
        </p:nvSpPr>
        <p:spPr>
          <a:xfrm>
            <a:off x="2470377" y="3959890"/>
            <a:ext cx="2476500" cy="1354217"/>
          </a:xfrm>
          <a:prstGeom prst="rect">
            <a:avLst/>
          </a:prstGeom>
        </p:spPr>
        <p:txBody>
          <a:bodyPr wrap="square">
            <a:spAutoFit/>
          </a:bodyPr>
          <a:lstStyle/>
          <a:p>
            <a:pPr algn="ctr"/>
            <a:r>
              <a:rPr lang="it-IT" sz="1200" dirty="0" smtClean="0">
                <a:solidFill>
                  <a:srgbClr val="000000"/>
                </a:solidFill>
                <a:latin typeface="Arial Narrow" panose="020B0604020202020204" pitchFamily="34" charset="0"/>
                <a:ea typeface="Calibri" panose="020F0502020204030204" pitchFamily="34" charset="0"/>
                <a:cs typeface="Arial Narrow" panose="020B0604020202020204" pitchFamily="34" charset="0"/>
              </a:rPr>
              <a:t>They show us two ways to LOVE:</a:t>
            </a:r>
            <a:endParaRPr lang="it-IT" sz="1200" dirty="0">
              <a:solidFill>
                <a:srgbClr val="000000"/>
              </a:solidFill>
              <a:latin typeface="Arial Narrow" panose="020B0604020202020204" pitchFamily="34" charset="0"/>
              <a:ea typeface="Calibri" panose="020F0502020204030204" pitchFamily="34" charset="0"/>
              <a:cs typeface="Arial Narrow" panose="020B0604020202020204" pitchFamily="34" charset="0"/>
            </a:endParaRPr>
          </a:p>
          <a:p>
            <a:pPr algn="ctr"/>
            <a:r>
              <a:rPr lang="it-IT" sz="1400" b="1" dirty="0" smtClean="0">
                <a:solidFill>
                  <a:srgbClr val="00B050"/>
                </a:solidFill>
                <a:latin typeface="Arial Narrow" panose="020B0604020202020204" pitchFamily="34" charset="0"/>
                <a:ea typeface="Calibri" panose="020F0502020204030204" pitchFamily="34" charset="0"/>
                <a:cs typeface="Arial Narrow" panose="020B0604020202020204" pitchFamily="34" charset="0"/>
              </a:rPr>
              <a:t>1-LOVE GOD </a:t>
            </a:r>
            <a:r>
              <a:rPr lang="it-IT" sz="1400" b="1" dirty="0">
                <a:solidFill>
                  <a:srgbClr val="00B050"/>
                </a:solidFill>
                <a:latin typeface="Arial Narrow" panose="020B0604020202020204" pitchFamily="34" charset="0"/>
                <a:ea typeface="Calibri" panose="020F0502020204030204" pitchFamily="34" charset="0"/>
                <a:cs typeface="Arial Narrow" panose="020B0604020202020204" pitchFamily="34" charset="0"/>
              </a:rPr>
              <a:t/>
            </a:r>
            <a:br>
              <a:rPr lang="it-IT" sz="1400" b="1" dirty="0">
                <a:solidFill>
                  <a:srgbClr val="00B050"/>
                </a:solidFill>
                <a:latin typeface="Arial Narrow" panose="020B0604020202020204" pitchFamily="34" charset="0"/>
                <a:ea typeface="Calibri" panose="020F0502020204030204" pitchFamily="34" charset="0"/>
                <a:cs typeface="Arial Narrow" panose="020B0604020202020204" pitchFamily="34" charset="0"/>
              </a:rPr>
            </a:br>
            <a:r>
              <a:rPr lang="it-IT" sz="1400" b="1" i="1" dirty="0" smtClean="0">
                <a:latin typeface="Arial Narrow" panose="020B0604020202020204" pitchFamily="34" charset="0"/>
                <a:ea typeface="Calibri" panose="020F0502020204030204" pitchFamily="34" charset="0"/>
                <a:cs typeface="Arial Narrow" panose="020B0604020202020204" pitchFamily="34" charset="0"/>
              </a:rPr>
              <a:t>by listening to what he says.</a:t>
            </a:r>
          </a:p>
          <a:p>
            <a:pPr algn="ctr"/>
            <a:endParaRPr lang="it-IT" sz="1400" b="1" i="1" dirty="0">
              <a:latin typeface="Arial Narrow" panose="020B0604020202020204" pitchFamily="34" charset="0"/>
              <a:ea typeface="Calibri" panose="020F0502020204030204" pitchFamily="34" charset="0"/>
              <a:cs typeface="Arial Narrow" panose="020B0604020202020204" pitchFamily="34" charset="0"/>
            </a:endParaRPr>
          </a:p>
          <a:p>
            <a:pPr algn="ctr"/>
            <a:r>
              <a:rPr lang="it-IT" sz="1400" b="1" dirty="0" smtClean="0">
                <a:solidFill>
                  <a:srgbClr val="00B050"/>
                </a:solidFill>
                <a:latin typeface="Arial Narrow" panose="020B0604020202020204" pitchFamily="34" charset="0"/>
                <a:ea typeface="Calibri" panose="020F0502020204030204" pitchFamily="34" charset="0"/>
                <a:cs typeface="Arial Narrow" panose="020B0604020202020204" pitchFamily="34" charset="0"/>
              </a:rPr>
              <a:t>2-LOVE OUR NEIGHBORS</a:t>
            </a:r>
            <a:r>
              <a:rPr lang="it-IT" sz="1400" b="1" dirty="0">
                <a:solidFill>
                  <a:srgbClr val="00B050"/>
                </a:solidFill>
                <a:latin typeface="Arial Narrow" panose="020B0604020202020204" pitchFamily="34" charset="0"/>
                <a:ea typeface="Calibri" panose="020F0502020204030204" pitchFamily="34" charset="0"/>
                <a:cs typeface="Arial Narrow" panose="020B0604020202020204" pitchFamily="34" charset="0"/>
              </a:rPr>
              <a:t/>
            </a:r>
            <a:br>
              <a:rPr lang="it-IT" sz="1400" b="1" dirty="0">
                <a:solidFill>
                  <a:srgbClr val="00B050"/>
                </a:solidFill>
                <a:latin typeface="Arial Narrow" panose="020B0604020202020204" pitchFamily="34" charset="0"/>
                <a:ea typeface="Calibri" panose="020F0502020204030204" pitchFamily="34" charset="0"/>
                <a:cs typeface="Arial Narrow" panose="020B0604020202020204" pitchFamily="34" charset="0"/>
              </a:rPr>
            </a:br>
            <a:r>
              <a:rPr lang="it-IT" sz="1400" b="1" i="1" dirty="0" smtClean="0">
                <a:latin typeface="Arial Narrow" panose="020B0604020202020204" pitchFamily="34" charset="0"/>
                <a:ea typeface="Calibri" panose="020F0502020204030204" pitchFamily="34" charset="0"/>
                <a:cs typeface="Arial Narrow" panose="020B0604020202020204" pitchFamily="34" charset="0"/>
              </a:rPr>
              <a:t>by serving them. </a:t>
            </a:r>
            <a:endParaRPr lang="it-IT" sz="1400" i="1" dirty="0">
              <a:effectLst/>
              <a:latin typeface="Arial Narrow" panose="020B0604020202020204" pitchFamily="34" charset="0"/>
              <a:ea typeface="Calibri" panose="020F0502020204030204" pitchFamily="34" charset="0"/>
              <a:cs typeface="Arial Narrow" panose="020B0604020202020204" pitchFamily="34" charset="0"/>
            </a:endParaRPr>
          </a:p>
        </p:txBody>
      </p:sp>
      <p:sp>
        <p:nvSpPr>
          <p:cNvPr id="122" name="Rettangolo 121">
            <a:extLst>
              <a:ext uri="{FF2B5EF4-FFF2-40B4-BE49-F238E27FC236}">
                <a16:creationId xmlns="" xmlns:a16="http://schemas.microsoft.com/office/drawing/2014/main" id="{FB342531-80C2-00E6-E5B5-9F4EFBE59186}"/>
              </a:ext>
            </a:extLst>
          </p:cNvPr>
          <p:cNvSpPr/>
          <p:nvPr/>
        </p:nvSpPr>
        <p:spPr>
          <a:xfrm>
            <a:off x="5665547" y="6249937"/>
            <a:ext cx="1618142" cy="477054"/>
          </a:xfrm>
          <a:prstGeom prst="rect">
            <a:avLst/>
          </a:prstGeom>
        </p:spPr>
        <p:txBody>
          <a:bodyPr wrap="square">
            <a:spAutoFit/>
          </a:bodyPr>
          <a:lstStyle/>
          <a:p>
            <a:pPr>
              <a:lnSpc>
                <a:spcPts val="1480"/>
              </a:lnSpc>
            </a:pPr>
            <a:r>
              <a:rPr lang="it-IT" sz="1400" b="1" dirty="0" smtClean="0">
                <a:solidFill>
                  <a:schemeClr val="bg1"/>
                </a:solidFill>
                <a:latin typeface="Arial Narrow" panose="020B0604020202020204" pitchFamily="34" charset="0"/>
                <a:cs typeface="Arial Narrow" panose="020B0604020202020204" pitchFamily="34" charset="0"/>
              </a:rPr>
              <a:t>I can use my time well.</a:t>
            </a:r>
            <a:endParaRPr lang="it-IT" sz="1400" b="1" dirty="0">
              <a:solidFill>
                <a:schemeClr val="bg1"/>
              </a:solidFill>
              <a:latin typeface="Arial Narrow" panose="020B0604020202020204" pitchFamily="34" charset="0"/>
              <a:cs typeface="Arial Narrow" panose="020B0604020202020204" pitchFamily="34" charset="0"/>
            </a:endParaRPr>
          </a:p>
        </p:txBody>
      </p:sp>
      <p:sp>
        <p:nvSpPr>
          <p:cNvPr id="128" name="Rettangolo 127">
            <a:extLst>
              <a:ext uri="{FF2B5EF4-FFF2-40B4-BE49-F238E27FC236}">
                <a16:creationId xmlns="" xmlns:a16="http://schemas.microsoft.com/office/drawing/2014/main" id="{B3B9699E-A4AC-DA8E-3DBA-FD12D6D4C000}"/>
              </a:ext>
            </a:extLst>
          </p:cNvPr>
          <p:cNvSpPr/>
          <p:nvPr/>
        </p:nvSpPr>
        <p:spPr>
          <a:xfrm>
            <a:off x="7426506" y="6422674"/>
            <a:ext cx="2504874" cy="461665"/>
          </a:xfrm>
          <a:prstGeom prst="rect">
            <a:avLst/>
          </a:prstGeom>
          <a:solidFill>
            <a:srgbClr val="FFC000"/>
          </a:solidFill>
        </p:spPr>
        <p:txBody>
          <a:bodyPr wrap="square">
            <a:spAutoFit/>
          </a:bodyPr>
          <a:lstStyle/>
          <a:p>
            <a:r>
              <a:rPr lang="en-US" sz="800" spc="-5" dirty="0">
                <a:solidFill>
                  <a:schemeClr val="bg1"/>
                </a:solidFill>
                <a:latin typeface="Exo"/>
                <a:cs typeface="Exo"/>
              </a:rPr>
              <a:t>Adapted </a:t>
            </a:r>
            <a:r>
              <a:rPr lang="en-US" sz="800" spc="-5" dirty="0" smtClean="0">
                <a:solidFill>
                  <a:schemeClr val="bg1"/>
                </a:solidFill>
                <a:latin typeface="Exo"/>
                <a:cs typeface="Exo"/>
              </a:rPr>
              <a:t>by the </a:t>
            </a:r>
            <a:r>
              <a:rPr lang="en-US" sz="800" spc="-5" dirty="0">
                <a:solidFill>
                  <a:schemeClr val="bg1"/>
                </a:solidFill>
                <a:latin typeface="Exo"/>
                <a:cs typeface="Exo"/>
              </a:rPr>
              <a:t>International Center </a:t>
            </a:r>
            <a:endParaRPr lang="en-US" sz="800" spc="-5" dirty="0" smtClean="0">
              <a:solidFill>
                <a:schemeClr val="bg1"/>
              </a:solidFill>
              <a:latin typeface="Exo"/>
              <a:cs typeface="Exo"/>
            </a:endParaRPr>
          </a:p>
          <a:p>
            <a:r>
              <a:rPr lang="en-US" sz="800" spc="-5" dirty="0" smtClean="0">
                <a:solidFill>
                  <a:schemeClr val="bg1"/>
                </a:solidFill>
                <a:latin typeface="Exo"/>
                <a:cs typeface="Exo"/>
              </a:rPr>
              <a:t>of </a:t>
            </a:r>
            <a:r>
              <a:rPr lang="en-US" sz="800" spc="-5" dirty="0">
                <a:solidFill>
                  <a:schemeClr val="bg1"/>
                </a:solidFill>
                <a:latin typeface="Exo"/>
                <a:cs typeface="Exo"/>
              </a:rPr>
              <a:t>the Teens4Unity from the </a:t>
            </a:r>
            <a:endParaRPr lang="en-US" sz="800" spc="-5" dirty="0" smtClean="0">
              <a:solidFill>
                <a:schemeClr val="bg1"/>
              </a:solidFill>
              <a:latin typeface="Exo"/>
              <a:cs typeface="Exo"/>
            </a:endParaRPr>
          </a:p>
          <a:p>
            <a:r>
              <a:rPr lang="en-US" sz="800" spc="-5" dirty="0" smtClean="0">
                <a:solidFill>
                  <a:schemeClr val="bg1"/>
                </a:solidFill>
                <a:latin typeface="Exo"/>
                <a:cs typeface="Exo"/>
              </a:rPr>
              <a:t>commentary by </a:t>
            </a:r>
            <a:r>
              <a:rPr lang="en-US" sz="800" spc="-5" dirty="0">
                <a:solidFill>
                  <a:schemeClr val="bg1"/>
                </a:solidFill>
                <a:latin typeface="Exo"/>
                <a:cs typeface="Exo"/>
              </a:rPr>
              <a:t>Letizia </a:t>
            </a:r>
            <a:r>
              <a:rPr lang="en-US" sz="800" spc="-5" dirty="0" err="1">
                <a:solidFill>
                  <a:schemeClr val="bg1"/>
                </a:solidFill>
                <a:latin typeface="Exo"/>
                <a:cs typeface="Exo"/>
              </a:rPr>
              <a:t>Magri</a:t>
            </a:r>
            <a:r>
              <a:rPr lang="en-US" sz="800" spc="-5" dirty="0" smtClean="0">
                <a:solidFill>
                  <a:schemeClr val="bg1"/>
                </a:solidFill>
                <a:latin typeface="Exo"/>
                <a:cs typeface="Exo"/>
              </a:rPr>
              <a:t>.</a:t>
            </a:r>
            <a:endParaRPr lang="it-IT" sz="800" dirty="0">
              <a:latin typeface="Arial Narrow" panose="020B0604020202020204" pitchFamily="34" charset="0"/>
              <a:cs typeface="Arial Narrow" panose="020B0604020202020204" pitchFamily="34" charset="0"/>
            </a:endParaRPr>
          </a:p>
        </p:txBody>
      </p:sp>
      <p:sp>
        <p:nvSpPr>
          <p:cNvPr id="2" name="Rettangolo 1">
            <a:extLst>
              <a:ext uri="{FF2B5EF4-FFF2-40B4-BE49-F238E27FC236}">
                <a16:creationId xmlns="" xmlns:a16="http://schemas.microsoft.com/office/drawing/2014/main" id="{A39DBFFF-6777-EDEB-CBC5-A7393F7179FD}"/>
              </a:ext>
            </a:extLst>
          </p:cNvPr>
          <p:cNvSpPr/>
          <p:nvPr/>
        </p:nvSpPr>
        <p:spPr>
          <a:xfrm>
            <a:off x="2491740" y="424096"/>
            <a:ext cx="2488745" cy="646331"/>
          </a:xfrm>
          <a:prstGeom prst="rect">
            <a:avLst/>
          </a:prstGeom>
        </p:spPr>
        <p:txBody>
          <a:bodyPr wrap="square">
            <a:spAutoFit/>
          </a:bodyPr>
          <a:lstStyle/>
          <a:p>
            <a:pPr algn="ctr"/>
            <a:r>
              <a:rPr lang="it-IT" sz="1200" b="1" dirty="0" smtClean="0">
                <a:latin typeface="Arial Narrow" panose="020B0604020202020204" pitchFamily="34" charset="0"/>
                <a:cs typeface="Arial Narrow" panose="020B0604020202020204" pitchFamily="34" charset="0"/>
              </a:rPr>
              <a:t>Hi! Did you read the story where this phrase comes from? </a:t>
            </a:r>
          </a:p>
          <a:p>
            <a:pPr algn="ctr"/>
            <a:r>
              <a:rPr lang="it-IT" sz="1200" b="1" dirty="0" smtClean="0">
                <a:latin typeface="Arial Narrow" panose="020B0604020202020204" pitchFamily="34" charset="0"/>
                <a:cs typeface="Arial Narrow" panose="020B0604020202020204" pitchFamily="34" charset="0"/>
              </a:rPr>
              <a:t>It’s in the Gospel of Luke, chapter 10.</a:t>
            </a:r>
            <a:endParaRPr lang="it-IT" sz="1200" b="1" dirty="0"/>
          </a:p>
        </p:txBody>
      </p:sp>
      <p:sp>
        <p:nvSpPr>
          <p:cNvPr id="92" name="Rettangolo 91">
            <a:extLst>
              <a:ext uri="{FF2B5EF4-FFF2-40B4-BE49-F238E27FC236}">
                <a16:creationId xmlns="" xmlns:a16="http://schemas.microsoft.com/office/drawing/2014/main" id="{0B7A00D4-653A-5C88-9E85-E9035DF4C477}"/>
              </a:ext>
            </a:extLst>
          </p:cNvPr>
          <p:cNvSpPr/>
          <p:nvPr/>
        </p:nvSpPr>
        <p:spPr>
          <a:xfrm>
            <a:off x="2473831" y="2789097"/>
            <a:ext cx="2474944" cy="707886"/>
          </a:xfrm>
          <a:prstGeom prst="rect">
            <a:avLst/>
          </a:prstGeom>
          <a:noFill/>
        </p:spPr>
        <p:txBody>
          <a:bodyPr wrap="square">
            <a:spAutoFit/>
          </a:bodyPr>
          <a:lstStyle/>
          <a:p>
            <a:pPr algn="ctr">
              <a:lnSpc>
                <a:spcPts val="1240"/>
              </a:lnSpc>
            </a:pPr>
            <a:r>
              <a:rPr lang="it-IT" sz="1200" b="1" dirty="0">
                <a:latin typeface="Arial Narrow" panose="020B0604020202020204" pitchFamily="34" charset="0"/>
                <a:cs typeface="Arial Narrow" panose="020B0604020202020204" pitchFamily="34" charset="0"/>
              </a:rPr>
              <a:t>  </a:t>
            </a:r>
            <a:r>
              <a:rPr lang="it-IT" sz="1200" b="1" dirty="0" smtClean="0">
                <a:latin typeface="Arial Narrow" panose="020B0604020202020204" pitchFamily="34" charset="0"/>
                <a:cs typeface="Arial Narrow" panose="020B0604020202020204" pitchFamily="34" charset="0"/>
              </a:rPr>
              <a:t>Mary sits down at the feet of Jesus, listening to him, and instead Martha is very busy preparing the food </a:t>
            </a:r>
          </a:p>
          <a:p>
            <a:pPr algn="ctr">
              <a:lnSpc>
                <a:spcPts val="1240"/>
              </a:lnSpc>
            </a:pPr>
            <a:r>
              <a:rPr lang="it-IT" sz="1200" b="1" dirty="0" smtClean="0">
                <a:latin typeface="Arial Narrow" panose="020B0604020202020204" pitchFamily="34" charset="0"/>
                <a:cs typeface="Arial Narrow" panose="020B0604020202020204" pitchFamily="34" charset="0"/>
              </a:rPr>
              <a:t>to offer to him. </a:t>
            </a:r>
            <a:endParaRPr lang="it-IT" sz="1200" b="1" dirty="0">
              <a:latin typeface="Arial Narrow" panose="020B0604020202020204" pitchFamily="34" charset="0"/>
              <a:cs typeface="Arial Narrow" panose="020B0604020202020204" pitchFamily="34" charset="0"/>
            </a:endParaRPr>
          </a:p>
        </p:txBody>
      </p:sp>
      <p:pic>
        <p:nvPicPr>
          <p:cNvPr id="148" name="Immagine 147">
            <a:extLst>
              <a:ext uri="{FF2B5EF4-FFF2-40B4-BE49-F238E27FC236}">
                <a16:creationId xmlns="" xmlns:a16="http://schemas.microsoft.com/office/drawing/2014/main" id="{75414467-5BFE-FB76-BF94-45AAC36E448A}"/>
              </a:ext>
            </a:extLst>
          </p:cNvPr>
          <p:cNvPicPr>
            <a:picLocks noChangeAspect="1"/>
          </p:cNvPicPr>
          <p:nvPr/>
        </p:nvPicPr>
        <p:blipFill>
          <a:blip r:embed="rId11"/>
          <a:stretch>
            <a:fillRect/>
          </a:stretch>
        </p:blipFill>
        <p:spPr>
          <a:xfrm>
            <a:off x="9217539" y="6179912"/>
            <a:ext cx="683426" cy="683426"/>
          </a:xfrm>
          <a:prstGeom prst="rect">
            <a:avLst/>
          </a:prstGeom>
        </p:spPr>
      </p:pic>
    </p:spTree>
    <p:extLst>
      <p:ext uri="{BB962C8B-B14F-4D97-AF65-F5344CB8AC3E}">
        <p14:creationId xmlns:p14="http://schemas.microsoft.com/office/powerpoint/2010/main" val="98755007"/>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305</TotalTime>
  <Words>479</Words>
  <Application>Microsoft Office PowerPoint</Application>
  <PresentationFormat>A4 Paper (210x297 mm)</PresentationFormat>
  <Paragraphs>45</Paragraphs>
  <Slides>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vt:i4>
      </vt:variant>
    </vt:vector>
  </HeadingPairs>
  <TitlesOfParts>
    <vt:vector size="11" baseType="lpstr">
      <vt:lpstr>Amatic</vt:lpstr>
      <vt:lpstr>Arial</vt:lpstr>
      <vt:lpstr>Arial Black</vt:lpstr>
      <vt:lpstr>Arial Narrow</vt:lpstr>
      <vt:lpstr>Calibri</vt:lpstr>
      <vt:lpstr>Calibri Light</vt:lpstr>
      <vt:lpstr>Exo</vt:lpstr>
      <vt:lpstr>Noto Sans</vt:lpstr>
      <vt:lpstr>Times New Roman</vt:lpstr>
      <vt:lpstr>Tema di Office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ago spolti</dc:creator>
  <cp:lastModifiedBy>Microsoft account</cp:lastModifiedBy>
  <cp:revision>28</cp:revision>
  <cp:lastPrinted>2022-06-16T00:01:54Z</cp:lastPrinted>
  <dcterms:created xsi:type="dcterms:W3CDTF">2022-06-09T08:00:00Z</dcterms:created>
  <dcterms:modified xsi:type="dcterms:W3CDTF">2022-07-02T01:34:28Z</dcterms:modified>
</cp:coreProperties>
</file>