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8" r:id="rId2"/>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457"/>
    <p:restoredTop sz="95890"/>
  </p:normalViewPr>
  <p:slideViewPr>
    <p:cSldViewPr snapToGrid="0" snapToObjects="1" showGuides="1">
      <p:cViewPr>
        <p:scale>
          <a:sx n="150" d="100"/>
          <a:sy n="150" d="100"/>
        </p:scale>
        <p:origin x="804" y="-18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2D31584E-B3B2-5E42-86B5-E1BC5A86B17C}" type="datetimeFigureOut">
              <a:rPr lang="it-IT" smtClean="0"/>
              <a:t>31/05/2022</a:t>
            </a:fld>
            <a:endParaRPr lang="it-IT"/>
          </a:p>
        </p:txBody>
      </p:sp>
      <p:sp>
        <p:nvSpPr>
          <p:cNvPr id="4" name="Segnaposto immagine diapositiva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C43258C-6AA6-5E40-8A86-2BB46BF030B8}" type="slidenum">
              <a:rPr lang="it-IT" smtClean="0"/>
              <a:t>‹N›</a:t>
            </a:fld>
            <a:endParaRPr lang="it-IT"/>
          </a:p>
        </p:txBody>
      </p:sp>
    </p:spTree>
    <p:extLst>
      <p:ext uri="{BB962C8B-B14F-4D97-AF65-F5344CB8AC3E}">
        <p14:creationId xmlns:p14="http://schemas.microsoft.com/office/powerpoint/2010/main" val="3337272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502AF9E-63C1-0F4E-8EDA-72584D178BA0}" type="slidenum">
              <a:rPr lang="it-IT" smtClean="0"/>
              <a:t>1</a:t>
            </a:fld>
            <a:endParaRPr lang="it-IT"/>
          </a:p>
        </p:txBody>
      </p:sp>
    </p:spTree>
    <p:extLst>
      <p:ext uri="{BB962C8B-B14F-4D97-AF65-F5344CB8AC3E}">
        <p14:creationId xmlns:p14="http://schemas.microsoft.com/office/powerpoint/2010/main" val="4291364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31/05/2022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405363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31/05/2022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361312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31/05/2022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269309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31/05/2022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2448900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F4A47C9-D0A8-6344-A83F-B26B6E9DF3B8}" type="datetimeFigureOut">
              <a:rPr lang="it-IT" smtClean="0"/>
              <a:t>31/05/2022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826482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F4A47C9-D0A8-6344-A83F-B26B6E9DF3B8}" type="datetimeFigureOut">
              <a:rPr lang="it-IT" smtClean="0"/>
              <a:t>31/05/2022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2695980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2329" y="2505075"/>
            <a:ext cx="4190702"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14913" y="2505075"/>
            <a:ext cx="4211340"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F4A47C9-D0A8-6344-A83F-B26B6E9DF3B8}" type="datetimeFigureOut">
              <a:rPr lang="it-IT" smtClean="0"/>
              <a:t>31/05/2022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058564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F4A47C9-D0A8-6344-A83F-B26B6E9DF3B8}" type="datetimeFigureOut">
              <a:rPr lang="it-IT" smtClean="0"/>
              <a:t>31/05/2022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204757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A47C9-D0A8-6344-A83F-B26B6E9DF3B8}" type="datetimeFigureOut">
              <a:rPr lang="it-IT" smtClean="0"/>
              <a:t>31/05/2022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3747257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31/05/2022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406507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31/05/2022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505462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A47C9-D0A8-6344-A83F-B26B6E9DF3B8}" type="datetimeFigureOut">
              <a:rPr lang="it-IT" smtClean="0"/>
              <a:t>31/05/2022</a:t>
            </a:fld>
            <a:endParaRPr lang="it-IT"/>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B3747B-26EE-1D49-9FEA-9C7577A4F526}" type="slidenum">
              <a:rPr lang="it-IT" smtClean="0"/>
              <a:t>‹N›</a:t>
            </a:fld>
            <a:endParaRPr lang="it-IT"/>
          </a:p>
        </p:txBody>
      </p:sp>
    </p:spTree>
    <p:extLst>
      <p:ext uri="{BB962C8B-B14F-4D97-AF65-F5344CB8AC3E}">
        <p14:creationId xmlns:p14="http://schemas.microsoft.com/office/powerpoint/2010/main" val="21199970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mailto:centrogen3.rpu@focolare.org" TargetMode="Externa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Connettore 1 52">
            <a:extLst>
              <a:ext uri="{FF2B5EF4-FFF2-40B4-BE49-F238E27FC236}">
                <a16:creationId xmlns:a16="http://schemas.microsoft.com/office/drawing/2014/main" id="{7AEA78ED-87C2-5547-A536-9D29C6236AA8}"/>
              </a:ext>
            </a:extLst>
          </p:cNvPr>
          <p:cNvCxnSpPr>
            <a:cxnSpLocks/>
          </p:cNvCxnSpPr>
          <p:nvPr/>
        </p:nvCxnSpPr>
        <p:spPr>
          <a:xfrm>
            <a:off x="7638228" y="339707"/>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4" name="Connettore 1 53">
            <a:extLst>
              <a:ext uri="{FF2B5EF4-FFF2-40B4-BE49-F238E27FC236}">
                <a16:creationId xmlns:a16="http://schemas.microsoft.com/office/drawing/2014/main" id="{79871D16-9F83-14DF-24FF-48A9BFBAF44B}"/>
              </a:ext>
            </a:extLst>
          </p:cNvPr>
          <p:cNvCxnSpPr>
            <a:cxnSpLocks/>
          </p:cNvCxnSpPr>
          <p:nvPr/>
        </p:nvCxnSpPr>
        <p:spPr>
          <a:xfrm>
            <a:off x="7638228" y="1733314"/>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6" name="Connettore 1 55">
            <a:extLst>
              <a:ext uri="{FF2B5EF4-FFF2-40B4-BE49-F238E27FC236}">
                <a16:creationId xmlns:a16="http://schemas.microsoft.com/office/drawing/2014/main" id="{85CBBFC1-935C-FE0C-0271-9341824A985A}"/>
              </a:ext>
            </a:extLst>
          </p:cNvPr>
          <p:cNvCxnSpPr>
            <a:cxnSpLocks/>
          </p:cNvCxnSpPr>
          <p:nvPr/>
        </p:nvCxnSpPr>
        <p:spPr>
          <a:xfrm>
            <a:off x="7638228" y="2471668"/>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7" name="Connettore 1 56">
            <a:extLst>
              <a:ext uri="{FF2B5EF4-FFF2-40B4-BE49-F238E27FC236}">
                <a16:creationId xmlns:a16="http://schemas.microsoft.com/office/drawing/2014/main" id="{E1E487A8-6A20-E732-F7DA-67FED8F571B9}"/>
              </a:ext>
            </a:extLst>
          </p:cNvPr>
          <p:cNvCxnSpPr>
            <a:cxnSpLocks/>
          </p:cNvCxnSpPr>
          <p:nvPr/>
        </p:nvCxnSpPr>
        <p:spPr>
          <a:xfrm>
            <a:off x="7638228" y="3716106"/>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8" name="Connettore 1 57">
            <a:extLst>
              <a:ext uri="{FF2B5EF4-FFF2-40B4-BE49-F238E27FC236}">
                <a16:creationId xmlns:a16="http://schemas.microsoft.com/office/drawing/2014/main" id="{C4ACA83D-2A02-B3BC-BC48-C17965E51450}"/>
              </a:ext>
            </a:extLst>
          </p:cNvPr>
          <p:cNvCxnSpPr>
            <a:cxnSpLocks/>
          </p:cNvCxnSpPr>
          <p:nvPr/>
        </p:nvCxnSpPr>
        <p:spPr>
          <a:xfrm>
            <a:off x="7638228" y="4816787"/>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0" name="Rettangolo 9">
            <a:extLst>
              <a:ext uri="{FF2B5EF4-FFF2-40B4-BE49-F238E27FC236}">
                <a16:creationId xmlns:a16="http://schemas.microsoft.com/office/drawing/2014/main" id="{FC3249FB-0435-3776-4BE6-7992093A018E}"/>
              </a:ext>
            </a:extLst>
          </p:cNvPr>
          <p:cNvSpPr/>
          <p:nvPr/>
        </p:nvSpPr>
        <p:spPr>
          <a:xfrm>
            <a:off x="2467629" y="586413"/>
            <a:ext cx="2480576" cy="6247864"/>
          </a:xfrm>
          <a:prstGeom prst="rect">
            <a:avLst/>
          </a:prstGeom>
        </p:spPr>
        <p:txBody>
          <a:bodyPr wrap="square">
            <a:spAutoFit/>
          </a:bodyPr>
          <a:lstStyle/>
          <a:p>
            <a:pPr algn="ctr">
              <a:lnSpc>
                <a:spcPts val="1220"/>
              </a:lnSpc>
            </a:pPr>
            <a:r>
              <a:rPr lang="it-IT" sz="1100" b="1" i="1" dirty="0">
                <a:solidFill>
                  <a:srgbClr val="0070C0"/>
                </a:solidFill>
                <a:latin typeface="Arial Narrow" panose="020B0604020202020204" pitchFamily="34" charset="0"/>
                <a:cs typeface="Arial Narrow" panose="020B0604020202020204" pitchFamily="34" charset="0"/>
              </a:rPr>
              <a:t>«</a:t>
            </a:r>
            <a:r>
              <a:rPr lang="en-US" sz="1100" b="1" i="1" dirty="0">
                <a:solidFill>
                  <a:srgbClr val="0070C0"/>
                </a:solidFill>
                <a:latin typeface="Arial Narrow" panose="020B0604020202020204" pitchFamily="34" charset="0"/>
                <a:cs typeface="Arial Narrow" panose="020B0604020202020204" pitchFamily="34" charset="0"/>
              </a:rPr>
              <a:t>What does this sentence mean?»</a:t>
            </a:r>
            <a:r>
              <a:rPr lang="it-IT" sz="1100" b="1" i="1" dirty="0">
                <a:solidFill>
                  <a:srgbClr val="0070C0"/>
                </a:solidFill>
                <a:latin typeface="Arial Narrow" panose="020B0604020202020204" pitchFamily="34" charset="0"/>
                <a:cs typeface="Arial Narrow" panose="020B0604020202020204" pitchFamily="34" charset="0"/>
              </a:rPr>
              <a:t>.</a:t>
            </a: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r>
              <a:rPr lang="it-IT" sz="1100" b="1" i="1" dirty="0">
                <a:latin typeface="Arial Narrow" panose="020B0604020202020204" pitchFamily="34" charset="0"/>
                <a:cs typeface="Arial Narrow" panose="020B0604020202020204" pitchFamily="34" charset="0"/>
              </a:rPr>
              <a:t>«</a:t>
            </a:r>
            <a:r>
              <a:rPr lang="en-US" sz="1100" b="1" i="1" dirty="0">
                <a:latin typeface="Arial Narrow" panose="020B0604020202020204" pitchFamily="34" charset="0"/>
                <a:cs typeface="Arial Narrow" panose="020B0604020202020204" pitchFamily="34" charset="0"/>
              </a:rPr>
              <a:t>It’s part of a PRAYER. </a:t>
            </a:r>
            <a:br>
              <a:rPr lang="en-US" sz="1100" b="1" i="1" dirty="0">
                <a:latin typeface="Arial Narrow" panose="020B0604020202020204" pitchFamily="34" charset="0"/>
                <a:cs typeface="Arial Narrow" panose="020B0604020202020204" pitchFamily="34" charset="0"/>
              </a:rPr>
            </a:br>
            <a:r>
              <a:rPr lang="en-US" sz="1100" b="1" i="1" dirty="0">
                <a:latin typeface="Arial Narrow" panose="020B0604020202020204" pitchFamily="34" charset="0"/>
                <a:cs typeface="Arial Narrow" panose="020B0604020202020204" pitchFamily="34" charset="0"/>
              </a:rPr>
              <a:t>We can also say it like this:</a:t>
            </a: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solidFill>
                <a:srgbClr val="FFC000"/>
              </a:solidFill>
              <a:latin typeface="Arial Black" panose="020B0604020202020204" pitchFamily="34" charset="0"/>
              <a:cs typeface="Arial Black" panose="020B0604020202020204" pitchFamily="34" charset="0"/>
            </a:endParaRPr>
          </a:p>
          <a:p>
            <a:pPr algn="ctr">
              <a:lnSpc>
                <a:spcPts val="1220"/>
              </a:lnSpc>
            </a:pPr>
            <a:endParaRPr lang="it-IT" sz="1100" b="1" i="1" dirty="0">
              <a:solidFill>
                <a:srgbClr val="FFC000"/>
              </a:solidFill>
              <a:latin typeface="Arial Black" panose="020B0604020202020204" pitchFamily="34" charset="0"/>
              <a:cs typeface="Arial Black" panose="020B0604020202020204" pitchFamily="34" charset="0"/>
            </a:endParaRPr>
          </a:p>
          <a:p>
            <a:pPr algn="ctr">
              <a:lnSpc>
                <a:spcPts val="1220"/>
              </a:lnSpc>
            </a:pPr>
            <a:endParaRPr lang="it-IT" sz="1100" b="1" i="1" dirty="0">
              <a:solidFill>
                <a:srgbClr val="FFC000"/>
              </a:solidFill>
              <a:latin typeface="Arial Black" panose="020B0604020202020204" pitchFamily="34" charset="0"/>
              <a:cs typeface="Arial Black" panose="020B0604020202020204" pitchFamily="34" charset="0"/>
            </a:endParaRPr>
          </a:p>
          <a:p>
            <a:pPr algn="ctr">
              <a:lnSpc>
                <a:spcPts val="1220"/>
              </a:lnSpc>
            </a:pPr>
            <a:endParaRPr lang="it-IT" sz="1100" b="1" i="1" dirty="0">
              <a:solidFill>
                <a:srgbClr val="FFC000"/>
              </a:solidFill>
              <a:latin typeface="Arial Black" panose="020B0604020202020204" pitchFamily="34" charset="0"/>
              <a:cs typeface="Arial Black" panose="020B0604020202020204" pitchFamily="34" charset="0"/>
            </a:endParaRPr>
          </a:p>
          <a:p>
            <a:pPr algn="ctr">
              <a:lnSpc>
                <a:spcPts val="1220"/>
              </a:lnSpc>
            </a:pPr>
            <a:endParaRPr lang="it-IT" sz="1100" b="1" i="1" dirty="0">
              <a:solidFill>
                <a:srgbClr val="FFC000"/>
              </a:solidFill>
              <a:latin typeface="Arial Black" panose="020B0604020202020204" pitchFamily="34" charset="0"/>
              <a:cs typeface="Arial Black" panose="020B0604020202020204" pitchFamily="34" charset="0"/>
            </a:endParaRPr>
          </a:p>
          <a:p>
            <a:pPr algn="ctr">
              <a:lnSpc>
                <a:spcPts val="1220"/>
              </a:lnSpc>
            </a:pPr>
            <a:endParaRPr lang="it-IT" sz="1100" b="1" i="1" dirty="0">
              <a:solidFill>
                <a:srgbClr val="FFC000"/>
              </a:solidFill>
              <a:latin typeface="Arial Black" panose="020B0604020202020204" pitchFamily="34" charset="0"/>
              <a:cs typeface="Arial Black"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r>
              <a:rPr lang="it-IT" sz="1100" b="1" i="1" dirty="0">
                <a:latin typeface="Arial Narrow" panose="020B0604020202020204" pitchFamily="34" charset="0"/>
                <a:cs typeface="Arial Narrow" panose="020B0604020202020204" pitchFamily="34" charset="0"/>
              </a:rPr>
              <a:t>«</a:t>
            </a:r>
            <a:r>
              <a:rPr lang="en-US" sz="1100" b="1" i="1" dirty="0">
                <a:latin typeface="Arial Narrow" panose="020B0604020202020204" pitchFamily="34" charset="0"/>
                <a:cs typeface="Arial Narrow" panose="020B0604020202020204" pitchFamily="34" charset="0"/>
              </a:rPr>
              <a:t>When I say this often during the day, </a:t>
            </a:r>
          </a:p>
          <a:p>
            <a:pPr algn="ctr">
              <a:lnSpc>
                <a:spcPts val="1220"/>
              </a:lnSpc>
            </a:pPr>
            <a:r>
              <a:rPr lang="en-US" sz="1100" b="1" i="1" dirty="0">
                <a:latin typeface="Arial Narrow" panose="020B0604020202020204" pitchFamily="34" charset="0"/>
                <a:cs typeface="Arial Narrow" panose="020B0604020202020204" pitchFamily="34" charset="0"/>
              </a:rPr>
              <a:t>it helps me to TRUST IN GOD</a:t>
            </a:r>
          </a:p>
          <a:p>
            <a:pPr algn="ctr">
              <a:lnSpc>
                <a:spcPts val="1220"/>
              </a:lnSpc>
            </a:pPr>
            <a:r>
              <a:rPr lang="en-US" sz="1100" b="1" i="1" dirty="0">
                <a:latin typeface="Arial Narrow" panose="020B0604020202020204" pitchFamily="34" charset="0"/>
                <a:cs typeface="Arial Narrow" panose="020B0604020202020204" pitchFamily="34" charset="0"/>
              </a:rPr>
              <a:t>and discover that </a:t>
            </a:r>
          </a:p>
          <a:p>
            <a:pPr algn="ctr">
              <a:lnSpc>
                <a:spcPts val="1220"/>
              </a:lnSpc>
            </a:pPr>
            <a:r>
              <a:rPr lang="en-US" sz="1100" b="1" i="1" dirty="0">
                <a:latin typeface="Arial Narrow" panose="020B0604020202020204" pitchFamily="34" charset="0"/>
                <a:cs typeface="Arial Narrow" panose="020B0604020202020204" pitchFamily="34" charset="0"/>
              </a:rPr>
              <a:t>he’s my BEST FRIEND!</a:t>
            </a:r>
            <a:r>
              <a:rPr lang="it-IT" sz="1100" b="1" i="1" dirty="0">
                <a:latin typeface="Arial Narrow" panose="020B0604020202020204" pitchFamily="34" charset="0"/>
                <a:cs typeface="Arial Narrow" panose="020B0604020202020204" pitchFamily="34" charset="0"/>
              </a:rPr>
              <a:t>».</a:t>
            </a: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r>
              <a:rPr lang="it-IT" sz="1100" b="1" i="1" dirty="0">
                <a:latin typeface="Arial Narrow" panose="020B0604020202020204" pitchFamily="34" charset="0"/>
                <a:cs typeface="Arial Narrow" panose="020B0604020202020204" pitchFamily="34" charset="0"/>
              </a:rPr>
              <a:t>«</a:t>
            </a:r>
            <a:r>
              <a:rPr lang="en-US" sz="1100" b="1" i="1" dirty="0">
                <a:latin typeface="Arial Narrow" panose="020B0604020202020204" pitchFamily="34" charset="0"/>
                <a:cs typeface="Arial Narrow" panose="020B0604020202020204" pitchFamily="34" charset="0"/>
              </a:rPr>
              <a:t>Having this special relationship with him</a:t>
            </a:r>
          </a:p>
          <a:p>
            <a:pPr algn="ctr">
              <a:lnSpc>
                <a:spcPts val="1220"/>
              </a:lnSpc>
            </a:pPr>
            <a:r>
              <a:rPr lang="en-US" sz="1100" b="1" i="1" dirty="0">
                <a:latin typeface="Arial Narrow" panose="020B0604020202020204" pitchFamily="34" charset="0"/>
                <a:cs typeface="Arial Narrow" panose="020B0604020202020204" pitchFamily="34" charset="0"/>
              </a:rPr>
              <a:t>makes me realize how much he LOVES me. In fact, he loves us all IMMENSELY!</a:t>
            </a:r>
            <a:r>
              <a:rPr lang="it-IT" sz="1100" b="1" i="1" dirty="0">
                <a:latin typeface="Arial Narrow" panose="020B0604020202020204" pitchFamily="34" charset="0"/>
                <a:cs typeface="Arial Narrow" panose="020B0604020202020204" pitchFamily="34" charset="0"/>
              </a:rPr>
              <a:t>».</a:t>
            </a: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r>
              <a:rPr lang="en-US" sz="1100" b="1" i="1" dirty="0">
                <a:solidFill>
                  <a:srgbClr val="0070C0"/>
                </a:solidFill>
                <a:latin typeface="Arial Narrow" panose="020B0604020202020204" pitchFamily="34" charset="0"/>
                <a:cs typeface="Arial Narrow" panose="020B0604020202020204" pitchFamily="34" charset="0"/>
              </a:rPr>
              <a:t>«How can you tell if he’s close to you?»</a:t>
            </a:r>
          </a:p>
          <a:p>
            <a:pPr algn="ctr">
              <a:lnSpc>
                <a:spcPts val="1220"/>
              </a:lnSpc>
            </a:pPr>
            <a:endParaRPr lang="en-US" sz="1100" b="1" i="1" dirty="0">
              <a:solidFill>
                <a:srgbClr val="0070C0"/>
              </a:solidFill>
              <a:latin typeface="Arial Narrow" panose="020B0604020202020204" pitchFamily="34" charset="0"/>
              <a:cs typeface="Arial Narrow" panose="020B0604020202020204" pitchFamily="34" charset="0"/>
            </a:endParaRPr>
          </a:p>
          <a:p>
            <a:pPr algn="ctr">
              <a:lnSpc>
                <a:spcPts val="1220"/>
              </a:lnSpc>
            </a:pPr>
            <a:endParaRPr lang="it-IT" sz="1400" b="1" i="1" dirty="0">
              <a:solidFill>
                <a:srgbClr val="0070C0"/>
              </a:solidFill>
              <a:latin typeface="Arial Narrow" panose="020B0604020202020204" pitchFamily="34" charset="0"/>
              <a:cs typeface="Arial Narrow" panose="020B0604020202020204" pitchFamily="34" charset="0"/>
            </a:endParaRPr>
          </a:p>
          <a:p>
            <a:pPr algn="ctr">
              <a:lnSpc>
                <a:spcPts val="1220"/>
              </a:lnSpc>
            </a:pPr>
            <a:endParaRPr lang="it-IT" sz="1400" b="1" i="1" dirty="0">
              <a:solidFill>
                <a:srgbClr val="0070C0"/>
              </a:solidFill>
              <a:latin typeface="Arial Narrow" panose="020B0604020202020204" pitchFamily="34" charset="0"/>
              <a:cs typeface="Arial Narrow" panose="020B0604020202020204" pitchFamily="34" charset="0"/>
            </a:endParaRPr>
          </a:p>
          <a:p>
            <a:pPr algn="ctr">
              <a:lnSpc>
                <a:spcPts val="1220"/>
              </a:lnSpc>
            </a:pPr>
            <a:endParaRPr lang="it-IT" sz="1400" b="1" i="1" dirty="0">
              <a:solidFill>
                <a:srgbClr val="0070C0"/>
              </a:solidFill>
              <a:latin typeface="Arial Narrow" panose="020B0604020202020204" pitchFamily="34" charset="0"/>
              <a:cs typeface="Arial Narrow" panose="020B0604020202020204" pitchFamily="34" charset="0"/>
            </a:endParaRPr>
          </a:p>
          <a:p>
            <a:pPr algn="ctr">
              <a:lnSpc>
                <a:spcPts val="1220"/>
              </a:lnSpc>
            </a:pPr>
            <a:r>
              <a:rPr lang="it-IT" sz="1050" b="1" i="1" dirty="0">
                <a:latin typeface="Arial Narrow" panose="020B0604020202020204" pitchFamily="34" charset="0"/>
                <a:cs typeface="Arial Narrow" panose="020B0604020202020204" pitchFamily="34" charset="0"/>
              </a:rPr>
              <a:t>«</a:t>
            </a:r>
            <a:r>
              <a:rPr lang="en-US" sz="1050" b="1" i="1" dirty="0">
                <a:latin typeface="Arial Narrow" panose="020B0604020202020204" pitchFamily="34" charset="0"/>
                <a:cs typeface="Arial Narrow" panose="020B0604020202020204" pitchFamily="34" charset="0"/>
              </a:rPr>
              <a:t>By saying this prayer you will feel that he is REALLY THERE WITH YOU! God loves you and understands everything about you and me, and not only, he understands everything in the UNIVERSE</a:t>
            </a:r>
            <a:r>
              <a:rPr lang="it-IT" sz="1050" b="1" i="1" dirty="0">
                <a:latin typeface="Arial Narrow" panose="020B0604020202020204" pitchFamily="34" charset="0"/>
                <a:cs typeface="Arial Narrow" panose="020B0604020202020204" pitchFamily="34" charset="0"/>
              </a:rPr>
              <a:t>».</a:t>
            </a:r>
            <a:endParaRPr lang="it-IT" sz="1050" b="1" i="1" dirty="0">
              <a:solidFill>
                <a:srgbClr val="0070C0"/>
              </a:solidFill>
              <a:latin typeface="Arial Narrow" panose="020B0604020202020204" pitchFamily="34" charset="0"/>
              <a:cs typeface="Arial Narrow" panose="020B0604020202020204" pitchFamily="34" charset="0"/>
            </a:endParaRPr>
          </a:p>
        </p:txBody>
      </p:sp>
      <p:cxnSp>
        <p:nvCxnSpPr>
          <p:cNvPr id="3" name="Connettore 1 2">
            <a:extLst>
              <a:ext uri="{FF2B5EF4-FFF2-40B4-BE49-F238E27FC236}">
                <a16:creationId xmlns:a16="http://schemas.microsoft.com/office/drawing/2014/main" id="{47B7FE73-D9DC-FB19-E686-AFDBB1B77CA0}"/>
              </a:ext>
            </a:extLst>
          </p:cNvPr>
          <p:cNvCxnSpPr>
            <a:cxnSpLocks/>
          </p:cNvCxnSpPr>
          <p:nvPr/>
        </p:nvCxnSpPr>
        <p:spPr>
          <a:xfrm>
            <a:off x="2651277" y="346500"/>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46" name="Connettore 1 45">
            <a:extLst>
              <a:ext uri="{FF2B5EF4-FFF2-40B4-BE49-F238E27FC236}">
                <a16:creationId xmlns:a16="http://schemas.microsoft.com/office/drawing/2014/main" id="{5CD341EC-A291-2DCE-3957-B6916857A342}"/>
              </a:ext>
            </a:extLst>
          </p:cNvPr>
          <p:cNvCxnSpPr>
            <a:cxnSpLocks/>
          </p:cNvCxnSpPr>
          <p:nvPr/>
        </p:nvCxnSpPr>
        <p:spPr>
          <a:xfrm>
            <a:off x="2651277" y="1107815"/>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47" name="Connettore 1 46">
            <a:extLst>
              <a:ext uri="{FF2B5EF4-FFF2-40B4-BE49-F238E27FC236}">
                <a16:creationId xmlns:a16="http://schemas.microsoft.com/office/drawing/2014/main" id="{6CDA7E43-E1D4-75AD-885B-5F8712319A72}"/>
              </a:ext>
            </a:extLst>
          </p:cNvPr>
          <p:cNvCxnSpPr>
            <a:cxnSpLocks/>
          </p:cNvCxnSpPr>
          <p:nvPr/>
        </p:nvCxnSpPr>
        <p:spPr>
          <a:xfrm>
            <a:off x="2651277" y="2460474"/>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48" name="Connettore 1 47">
            <a:extLst>
              <a:ext uri="{FF2B5EF4-FFF2-40B4-BE49-F238E27FC236}">
                <a16:creationId xmlns:a16="http://schemas.microsoft.com/office/drawing/2014/main" id="{D4098F01-01BA-6F6C-9163-839274907074}"/>
              </a:ext>
            </a:extLst>
          </p:cNvPr>
          <p:cNvCxnSpPr>
            <a:cxnSpLocks/>
          </p:cNvCxnSpPr>
          <p:nvPr/>
        </p:nvCxnSpPr>
        <p:spPr>
          <a:xfrm>
            <a:off x="2651277" y="3867830"/>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49" name="Connettore 1 48">
            <a:extLst>
              <a:ext uri="{FF2B5EF4-FFF2-40B4-BE49-F238E27FC236}">
                <a16:creationId xmlns:a16="http://schemas.microsoft.com/office/drawing/2014/main" id="{017AF1D8-B818-7709-D930-99C7E23DE103}"/>
              </a:ext>
            </a:extLst>
          </p:cNvPr>
          <p:cNvCxnSpPr>
            <a:cxnSpLocks/>
          </p:cNvCxnSpPr>
          <p:nvPr/>
        </p:nvCxnSpPr>
        <p:spPr>
          <a:xfrm>
            <a:off x="2651277" y="4902745"/>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2" name="Connettore 1 51">
            <a:extLst>
              <a:ext uri="{FF2B5EF4-FFF2-40B4-BE49-F238E27FC236}">
                <a16:creationId xmlns:a16="http://schemas.microsoft.com/office/drawing/2014/main" id="{5DA06663-EC43-C716-9223-FDEC8403F4AF}"/>
              </a:ext>
            </a:extLst>
          </p:cNvPr>
          <p:cNvCxnSpPr>
            <a:cxnSpLocks/>
          </p:cNvCxnSpPr>
          <p:nvPr/>
        </p:nvCxnSpPr>
        <p:spPr>
          <a:xfrm>
            <a:off x="2651277" y="5662144"/>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43" name="Rettangolo 42">
            <a:extLst>
              <a:ext uri="{FF2B5EF4-FFF2-40B4-BE49-F238E27FC236}">
                <a16:creationId xmlns:a16="http://schemas.microsoft.com/office/drawing/2014/main" id="{38FC1121-B992-7DB6-5808-7C95CA45FD4D}"/>
              </a:ext>
            </a:extLst>
          </p:cNvPr>
          <p:cNvSpPr/>
          <p:nvPr/>
        </p:nvSpPr>
        <p:spPr>
          <a:xfrm>
            <a:off x="4959246" y="-12193"/>
            <a:ext cx="2494288" cy="687185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Rettangolo 3">
            <a:extLst>
              <a:ext uri="{FF2B5EF4-FFF2-40B4-BE49-F238E27FC236}">
                <a16:creationId xmlns:a16="http://schemas.microsoft.com/office/drawing/2014/main" id="{22B29CE0-CB94-CDE7-6294-3A6C17C38747}"/>
              </a:ext>
            </a:extLst>
          </p:cNvPr>
          <p:cNvSpPr/>
          <p:nvPr/>
        </p:nvSpPr>
        <p:spPr>
          <a:xfrm>
            <a:off x="-27413" y="0"/>
            <a:ext cx="2494288" cy="68718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a:extLst>
              <a:ext uri="{FF2B5EF4-FFF2-40B4-BE49-F238E27FC236}">
                <a16:creationId xmlns:a16="http://schemas.microsoft.com/office/drawing/2014/main" id="{E5E71E8A-9EE0-EE49-8EB5-AD5E21376104}"/>
              </a:ext>
            </a:extLst>
          </p:cNvPr>
          <p:cNvPicPr>
            <a:picLocks noChangeAspect="1"/>
          </p:cNvPicPr>
          <p:nvPr/>
        </p:nvPicPr>
        <p:blipFill>
          <a:blip r:embed="rId3"/>
          <a:stretch>
            <a:fillRect/>
          </a:stretch>
        </p:blipFill>
        <p:spPr>
          <a:xfrm>
            <a:off x="220864" y="90462"/>
            <a:ext cx="2000149" cy="2363813"/>
          </a:xfrm>
          <a:prstGeom prst="rect">
            <a:avLst/>
          </a:prstGeom>
        </p:spPr>
      </p:pic>
      <p:sp>
        <p:nvSpPr>
          <p:cNvPr id="8" name="Ovale 7">
            <a:extLst>
              <a:ext uri="{FF2B5EF4-FFF2-40B4-BE49-F238E27FC236}">
                <a16:creationId xmlns:a16="http://schemas.microsoft.com/office/drawing/2014/main" id="{0300C89A-9B86-E14F-B13C-549911089E66}"/>
              </a:ext>
            </a:extLst>
          </p:cNvPr>
          <p:cNvSpPr/>
          <p:nvPr/>
        </p:nvSpPr>
        <p:spPr>
          <a:xfrm>
            <a:off x="747172" y="1685918"/>
            <a:ext cx="947532" cy="947532"/>
          </a:xfrm>
          <a:prstGeom prst="ellipse">
            <a:avLst/>
          </a:prstGeom>
          <a:solidFill>
            <a:schemeClr val="bg1"/>
          </a:solidFill>
          <a:ln w="57150">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a:extLst>
              <a:ext uri="{FF2B5EF4-FFF2-40B4-BE49-F238E27FC236}">
                <a16:creationId xmlns:a16="http://schemas.microsoft.com/office/drawing/2014/main" id="{A8023564-3514-6E49-A589-E60A4A526B1E}"/>
              </a:ext>
            </a:extLst>
          </p:cNvPr>
          <p:cNvSpPr txBox="1"/>
          <p:nvPr/>
        </p:nvSpPr>
        <p:spPr>
          <a:xfrm>
            <a:off x="680530" y="1933838"/>
            <a:ext cx="1080816" cy="579646"/>
          </a:xfrm>
          <a:prstGeom prst="rect">
            <a:avLst/>
          </a:prstGeom>
          <a:noFill/>
        </p:spPr>
        <p:txBody>
          <a:bodyPr wrap="square" rtlCol="0">
            <a:spAutoFit/>
          </a:bodyPr>
          <a:lstStyle/>
          <a:p>
            <a:pPr algn="ctr">
              <a:lnSpc>
                <a:spcPts val="1920"/>
              </a:lnSpc>
            </a:pPr>
            <a:r>
              <a:rPr lang="it-IT" b="1" dirty="0">
                <a:solidFill>
                  <a:srgbClr val="EE7D31"/>
                </a:solidFill>
                <a:latin typeface="Arial Narrow" panose="020B0604020202020204" pitchFamily="34" charset="0"/>
                <a:cs typeface="Arial Narrow" panose="020B0604020202020204" pitchFamily="34" charset="0"/>
              </a:rPr>
              <a:t>WORD </a:t>
            </a:r>
          </a:p>
          <a:p>
            <a:pPr algn="ctr">
              <a:lnSpc>
                <a:spcPts val="1920"/>
              </a:lnSpc>
            </a:pPr>
            <a:r>
              <a:rPr lang="it-IT" b="1" dirty="0">
                <a:solidFill>
                  <a:srgbClr val="EE7D31"/>
                </a:solidFill>
                <a:latin typeface="Arial Narrow" panose="020B0604020202020204" pitchFamily="34" charset="0"/>
                <a:cs typeface="Arial Narrow" panose="020B0604020202020204" pitchFamily="34" charset="0"/>
              </a:rPr>
              <a:t>of LIFE</a:t>
            </a:r>
          </a:p>
        </p:txBody>
      </p:sp>
      <p:cxnSp>
        <p:nvCxnSpPr>
          <p:cNvPr id="60" name="Connettore 1 59">
            <a:extLst>
              <a:ext uri="{FF2B5EF4-FFF2-40B4-BE49-F238E27FC236}">
                <a16:creationId xmlns:a16="http://schemas.microsoft.com/office/drawing/2014/main" id="{3E099C93-B18B-0D42-ADF1-89C779F355FD}"/>
              </a:ext>
            </a:extLst>
          </p:cNvPr>
          <p:cNvCxnSpPr>
            <a:cxnSpLocks/>
          </p:cNvCxnSpPr>
          <p:nvPr/>
        </p:nvCxnSpPr>
        <p:spPr>
          <a:xfrm>
            <a:off x="144995" y="3061498"/>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Connettore 1 60">
            <a:extLst>
              <a:ext uri="{FF2B5EF4-FFF2-40B4-BE49-F238E27FC236}">
                <a16:creationId xmlns:a16="http://schemas.microsoft.com/office/drawing/2014/main" id="{6A3D0DC7-E83B-1643-9CE3-EE602C843717}"/>
              </a:ext>
            </a:extLst>
          </p:cNvPr>
          <p:cNvCxnSpPr>
            <a:cxnSpLocks/>
          </p:cNvCxnSpPr>
          <p:nvPr/>
        </p:nvCxnSpPr>
        <p:spPr>
          <a:xfrm>
            <a:off x="144995" y="6442838"/>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e 8">
            <a:extLst>
              <a:ext uri="{FF2B5EF4-FFF2-40B4-BE49-F238E27FC236}">
                <a16:creationId xmlns:a16="http://schemas.microsoft.com/office/drawing/2014/main" id="{CEC9A1A5-AE0A-FA4F-B994-98E28C22CBA5}"/>
              </a:ext>
            </a:extLst>
          </p:cNvPr>
          <p:cNvSpPr/>
          <p:nvPr/>
        </p:nvSpPr>
        <p:spPr>
          <a:xfrm>
            <a:off x="996865" y="2837424"/>
            <a:ext cx="448147" cy="4481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rgbClr val="EE7D31"/>
                </a:solidFill>
                <a:latin typeface="Arial Black" panose="020B0604020202020204" pitchFamily="34" charset="0"/>
                <a:cs typeface="Arial Black" panose="020B0604020202020204" pitchFamily="34" charset="0"/>
              </a:rPr>
              <a:t>6</a:t>
            </a:r>
          </a:p>
        </p:txBody>
      </p:sp>
      <p:sp>
        <p:nvSpPr>
          <p:cNvPr id="71" name="Rettangolo 70">
            <a:extLst>
              <a:ext uri="{FF2B5EF4-FFF2-40B4-BE49-F238E27FC236}">
                <a16:creationId xmlns:a16="http://schemas.microsoft.com/office/drawing/2014/main" id="{AA6444C5-4F1A-05ED-194C-A3948120E641}"/>
              </a:ext>
            </a:extLst>
          </p:cNvPr>
          <p:cNvSpPr/>
          <p:nvPr/>
        </p:nvSpPr>
        <p:spPr>
          <a:xfrm>
            <a:off x="-16075" y="3457444"/>
            <a:ext cx="2474026" cy="2400657"/>
          </a:xfrm>
          <a:prstGeom prst="rect">
            <a:avLst/>
          </a:prstGeom>
        </p:spPr>
        <p:txBody>
          <a:bodyPr wrap="square">
            <a:spAutoFit/>
          </a:bodyPr>
          <a:lstStyle/>
          <a:p>
            <a:pPr algn="ctr">
              <a:lnSpc>
                <a:spcPts val="3640"/>
              </a:lnSpc>
            </a:pPr>
            <a:r>
              <a:rPr lang="it-IT" sz="3000" b="1" dirty="0">
                <a:solidFill>
                  <a:schemeClr val="bg1"/>
                </a:solidFill>
                <a:latin typeface="Anton" pitchFamily="2" charset="77"/>
                <a:cs typeface="Arial" panose="020B0604020202020204" pitchFamily="34" charset="0"/>
              </a:rPr>
              <a:t>“</a:t>
            </a:r>
            <a:r>
              <a:rPr lang="en-US" sz="3000" b="1" dirty="0">
                <a:latin typeface="Anton" pitchFamily="2" charset="77"/>
                <a:cs typeface="Arial" panose="020B0604020202020204" pitchFamily="34" charset="0"/>
              </a:rPr>
              <a:t>You are </a:t>
            </a:r>
          </a:p>
          <a:p>
            <a:pPr algn="ctr">
              <a:lnSpc>
                <a:spcPts val="3640"/>
              </a:lnSpc>
            </a:pPr>
            <a:r>
              <a:rPr lang="en-US" sz="3000" b="1" dirty="0">
                <a:latin typeface="Anton" pitchFamily="2" charset="77"/>
                <a:cs typeface="Arial" panose="020B0604020202020204" pitchFamily="34" charset="0"/>
              </a:rPr>
              <a:t>my </a:t>
            </a:r>
            <a:r>
              <a:rPr lang="en-US" sz="3000" b="1" dirty="0">
                <a:solidFill>
                  <a:schemeClr val="bg1"/>
                </a:solidFill>
                <a:latin typeface="Anton" pitchFamily="2" charset="77"/>
                <a:cs typeface="Arial" panose="020B0604020202020204" pitchFamily="34" charset="0"/>
              </a:rPr>
              <a:t>Lord</a:t>
            </a:r>
            <a:r>
              <a:rPr lang="en-US" sz="3000" b="1" dirty="0">
                <a:latin typeface="Anton" pitchFamily="2" charset="77"/>
                <a:cs typeface="Arial" panose="020B0604020202020204" pitchFamily="34" charset="0"/>
              </a:rPr>
              <a:t>, </a:t>
            </a:r>
          </a:p>
          <a:p>
            <a:pPr algn="ctr">
              <a:lnSpc>
                <a:spcPts val="3640"/>
              </a:lnSpc>
            </a:pPr>
            <a:r>
              <a:rPr lang="en-US" sz="3000" b="1" dirty="0">
                <a:latin typeface="Anton" pitchFamily="2" charset="77"/>
                <a:cs typeface="Arial" panose="020B0604020202020204" pitchFamily="34" charset="0"/>
              </a:rPr>
              <a:t>I have no good </a:t>
            </a:r>
          </a:p>
          <a:p>
            <a:pPr algn="ctr">
              <a:lnSpc>
                <a:spcPts val="3640"/>
              </a:lnSpc>
            </a:pPr>
            <a:r>
              <a:rPr lang="en-US" sz="3000" b="1" dirty="0">
                <a:solidFill>
                  <a:schemeClr val="bg1"/>
                </a:solidFill>
                <a:latin typeface="Anton" pitchFamily="2" charset="77"/>
                <a:cs typeface="Arial" panose="020B0604020202020204" pitchFamily="34" charset="0"/>
              </a:rPr>
              <a:t>apart from you.»</a:t>
            </a:r>
            <a:r>
              <a:rPr lang="it-IT" sz="3000" b="1" dirty="0">
                <a:solidFill>
                  <a:schemeClr val="bg1"/>
                </a:solidFill>
                <a:latin typeface="Anton" pitchFamily="2" charset="77"/>
                <a:cs typeface="Arial" panose="020B0604020202020204" pitchFamily="34" charset="0"/>
              </a:rPr>
              <a:t>"</a:t>
            </a:r>
          </a:p>
        </p:txBody>
      </p:sp>
      <p:pic>
        <p:nvPicPr>
          <p:cNvPr id="72" name="Immagine 71">
            <a:extLst>
              <a:ext uri="{FF2B5EF4-FFF2-40B4-BE49-F238E27FC236}">
                <a16:creationId xmlns:a16="http://schemas.microsoft.com/office/drawing/2014/main" id="{EB0D3ECF-4D3F-E306-B167-1709ED077922}"/>
              </a:ext>
            </a:extLst>
          </p:cNvPr>
          <p:cNvPicPr>
            <a:picLocks noChangeAspect="1"/>
          </p:cNvPicPr>
          <p:nvPr/>
        </p:nvPicPr>
        <p:blipFill>
          <a:blip r:embed="rId4"/>
          <a:stretch>
            <a:fillRect/>
          </a:stretch>
        </p:blipFill>
        <p:spPr>
          <a:xfrm>
            <a:off x="5052929" y="4265480"/>
            <a:ext cx="2306923" cy="1798368"/>
          </a:xfrm>
          <a:prstGeom prst="rect">
            <a:avLst/>
          </a:prstGeom>
        </p:spPr>
      </p:pic>
      <p:sp>
        <p:nvSpPr>
          <p:cNvPr id="87" name="Rettangolo con angoli arrotondati sullo stesso lato 86">
            <a:extLst>
              <a:ext uri="{FF2B5EF4-FFF2-40B4-BE49-F238E27FC236}">
                <a16:creationId xmlns:a16="http://schemas.microsoft.com/office/drawing/2014/main" id="{E15CEC66-48EC-FF9C-2986-71D66EE79D4A}"/>
              </a:ext>
            </a:extLst>
          </p:cNvPr>
          <p:cNvSpPr/>
          <p:nvPr/>
        </p:nvSpPr>
        <p:spPr>
          <a:xfrm rot="286331">
            <a:off x="7586648" y="5877368"/>
            <a:ext cx="2216440" cy="1183832"/>
          </a:xfrm>
          <a:prstGeom prst="round2SameRect">
            <a:avLst/>
          </a:prstGeom>
          <a:solidFill>
            <a:srgbClr val="EE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0" name="Rettangolo 49">
            <a:extLst>
              <a:ext uri="{FF2B5EF4-FFF2-40B4-BE49-F238E27FC236}">
                <a16:creationId xmlns:a16="http://schemas.microsoft.com/office/drawing/2014/main" id="{E1FD2B9C-B333-834F-9AC0-077A6223A3DD}"/>
              </a:ext>
            </a:extLst>
          </p:cNvPr>
          <p:cNvSpPr/>
          <p:nvPr/>
        </p:nvSpPr>
        <p:spPr>
          <a:xfrm>
            <a:off x="7476704" y="6153612"/>
            <a:ext cx="2436328" cy="276999"/>
          </a:xfrm>
          <a:prstGeom prst="rect">
            <a:avLst/>
          </a:prstGeom>
        </p:spPr>
        <p:txBody>
          <a:bodyPr wrap="square">
            <a:spAutoFit/>
          </a:bodyPr>
          <a:lstStyle/>
          <a:p>
            <a:pPr algn="ctr"/>
            <a:r>
              <a:rPr lang="it-IT" sz="1200" b="1" dirty="0">
                <a:solidFill>
                  <a:schemeClr val="bg1"/>
                </a:solidFill>
                <a:latin typeface="Arial Narrow" panose="020B0604020202020204" pitchFamily="34" charset="0"/>
                <a:cs typeface="Arial Narrow" panose="020B0604020202020204" pitchFamily="34" charset="0"/>
                <a:hlinkClick r:id="rId5">
                  <a:extLst>
                    <a:ext uri="{A12FA001-AC4F-418D-AE19-62706E023703}">
                      <ahyp:hlinkClr xmlns:ahyp="http://schemas.microsoft.com/office/drawing/2018/hyperlinkcolor" val="tx"/>
                    </a:ext>
                  </a:extLst>
                </a:hlinkClick>
              </a:rPr>
              <a:t>centrogen3.rpu@focolare.org</a:t>
            </a:r>
            <a:endParaRPr lang="it-IT" sz="1200" b="1" dirty="0">
              <a:solidFill>
                <a:schemeClr val="bg1"/>
              </a:solidFill>
              <a:latin typeface="Arial Narrow" panose="020B0604020202020204" pitchFamily="34" charset="0"/>
              <a:cs typeface="Arial Narrow" panose="020B0604020202020204" pitchFamily="34" charset="0"/>
            </a:endParaRPr>
          </a:p>
        </p:txBody>
      </p:sp>
      <p:sp>
        <p:nvSpPr>
          <p:cNvPr id="51" name="Rettangolo 50">
            <a:extLst>
              <a:ext uri="{FF2B5EF4-FFF2-40B4-BE49-F238E27FC236}">
                <a16:creationId xmlns:a16="http://schemas.microsoft.com/office/drawing/2014/main" id="{2A80B8F1-A53D-674E-A3D3-99746C50DE66}"/>
              </a:ext>
            </a:extLst>
          </p:cNvPr>
          <p:cNvSpPr/>
          <p:nvPr/>
        </p:nvSpPr>
        <p:spPr>
          <a:xfrm>
            <a:off x="7453753" y="6404738"/>
            <a:ext cx="2482231" cy="338554"/>
          </a:xfrm>
          <a:prstGeom prst="rect">
            <a:avLst/>
          </a:prstGeom>
        </p:spPr>
        <p:txBody>
          <a:bodyPr wrap="square">
            <a:spAutoFit/>
          </a:bodyPr>
          <a:lstStyle/>
          <a:p>
            <a:pPr algn="ctr"/>
            <a:r>
              <a:rPr lang="en-US" sz="800" dirty="0">
                <a:solidFill>
                  <a:schemeClr val="bg1"/>
                </a:solidFill>
                <a:latin typeface="Arial" panose="020B0604020202020204" pitchFamily="34" charset="0"/>
                <a:cs typeface="Arial" panose="020B0604020202020204" pitchFamily="34" charset="0"/>
              </a:rPr>
              <a:t>Adapted by the Teens4Unity International Center from the commentary by Letizia </a:t>
            </a:r>
            <a:r>
              <a:rPr lang="en-US" sz="800" dirty="0" err="1">
                <a:solidFill>
                  <a:schemeClr val="bg1"/>
                </a:solidFill>
                <a:latin typeface="Arial" panose="020B0604020202020204" pitchFamily="34" charset="0"/>
                <a:cs typeface="Arial" panose="020B0604020202020204" pitchFamily="34" charset="0"/>
              </a:rPr>
              <a:t>Magri</a:t>
            </a:r>
            <a:r>
              <a:rPr lang="en-US" sz="800" dirty="0">
                <a:solidFill>
                  <a:schemeClr val="bg1"/>
                </a:solidFill>
                <a:latin typeface="Arial" panose="020B0604020202020204" pitchFamily="34" charset="0"/>
                <a:cs typeface="Arial" panose="020B0604020202020204" pitchFamily="34" charset="0"/>
              </a:rPr>
              <a:t>. </a:t>
            </a:r>
          </a:p>
        </p:txBody>
      </p:sp>
      <p:sp>
        <p:nvSpPr>
          <p:cNvPr id="90" name="Rettangolo 89">
            <a:extLst>
              <a:ext uri="{FF2B5EF4-FFF2-40B4-BE49-F238E27FC236}">
                <a16:creationId xmlns:a16="http://schemas.microsoft.com/office/drawing/2014/main" id="{708DEA1D-20CC-67E5-59C9-084DDC12BA34}"/>
              </a:ext>
            </a:extLst>
          </p:cNvPr>
          <p:cNvSpPr/>
          <p:nvPr/>
        </p:nvSpPr>
        <p:spPr>
          <a:xfrm>
            <a:off x="2477916" y="1747098"/>
            <a:ext cx="2460002" cy="425758"/>
          </a:xfrm>
          <a:prstGeom prst="rect">
            <a:avLst/>
          </a:prstGeom>
        </p:spPr>
        <p:txBody>
          <a:bodyPr wrap="square">
            <a:spAutoFit/>
          </a:bodyPr>
          <a:lstStyle/>
          <a:p>
            <a:pPr algn="ctr">
              <a:lnSpc>
                <a:spcPts val="1280"/>
              </a:lnSpc>
            </a:pPr>
            <a:r>
              <a:rPr lang="en-US" sz="1200" b="1" i="1" dirty="0">
                <a:solidFill>
                  <a:srgbClr val="EE7D31"/>
                </a:solidFill>
                <a:latin typeface="Arial Black" panose="020B0604020202020204" pitchFamily="34" charset="0"/>
                <a:cs typeface="Arial Black" panose="020B0604020202020204" pitchFamily="34" charset="0"/>
              </a:rPr>
              <a:t>‘You, Lord, </a:t>
            </a:r>
            <a:br>
              <a:rPr lang="en-US" sz="1200" b="1" i="1" dirty="0">
                <a:solidFill>
                  <a:srgbClr val="EE7D31"/>
                </a:solidFill>
                <a:latin typeface="Arial Black" panose="020B0604020202020204" pitchFamily="34" charset="0"/>
                <a:cs typeface="Arial Black" panose="020B0604020202020204" pitchFamily="34" charset="0"/>
              </a:rPr>
            </a:br>
            <a:r>
              <a:rPr lang="en-US" sz="1200" b="1" i="1" dirty="0">
                <a:solidFill>
                  <a:srgbClr val="EE7D31"/>
                </a:solidFill>
                <a:latin typeface="Arial Black" panose="020B0604020202020204" pitchFamily="34" charset="0"/>
                <a:cs typeface="Arial Black" panose="020B0604020202020204" pitchFamily="34" charset="0"/>
              </a:rPr>
              <a:t>are my only good.’</a:t>
            </a:r>
          </a:p>
        </p:txBody>
      </p:sp>
      <p:pic>
        <p:nvPicPr>
          <p:cNvPr id="91" name="Immagine 90" descr="Immagine che contiene interni, freno a disco, clipart&#10;&#10;Descrizione generata automaticamente">
            <a:extLst>
              <a:ext uri="{FF2B5EF4-FFF2-40B4-BE49-F238E27FC236}">
                <a16:creationId xmlns:a16="http://schemas.microsoft.com/office/drawing/2014/main" id="{FA0105FB-A368-E50D-B683-627C016BBA11}"/>
              </a:ext>
            </a:extLst>
          </p:cNvPr>
          <p:cNvPicPr>
            <a:picLocks noChangeAspect="1"/>
          </p:cNvPicPr>
          <p:nvPr/>
        </p:nvPicPr>
        <p:blipFill rotWithShape="1">
          <a:blip r:embed="rId6"/>
          <a:srcRect l="34754" r="34083"/>
          <a:stretch/>
        </p:blipFill>
        <p:spPr>
          <a:xfrm>
            <a:off x="3415533" y="857753"/>
            <a:ext cx="584769" cy="520983"/>
          </a:xfrm>
          <a:prstGeom prst="rect">
            <a:avLst/>
          </a:prstGeom>
        </p:spPr>
      </p:pic>
      <p:pic>
        <p:nvPicPr>
          <p:cNvPr id="92" name="Immagine 91" descr="Immagine che contiene interni, freno a disco, clipart&#10;&#10;Descrizione generata automaticamente">
            <a:extLst>
              <a:ext uri="{FF2B5EF4-FFF2-40B4-BE49-F238E27FC236}">
                <a16:creationId xmlns:a16="http://schemas.microsoft.com/office/drawing/2014/main" id="{BB03E7DB-5FB6-1D16-75BA-385FAA78FEE7}"/>
              </a:ext>
            </a:extLst>
          </p:cNvPr>
          <p:cNvPicPr>
            <a:picLocks noChangeAspect="1"/>
          </p:cNvPicPr>
          <p:nvPr/>
        </p:nvPicPr>
        <p:blipFill rotWithShape="1">
          <a:blip r:embed="rId6"/>
          <a:srcRect l="-2252" r="71089"/>
          <a:stretch/>
        </p:blipFill>
        <p:spPr>
          <a:xfrm>
            <a:off x="3421760" y="2205531"/>
            <a:ext cx="572315" cy="509887"/>
          </a:xfrm>
          <a:prstGeom prst="rect">
            <a:avLst/>
          </a:prstGeom>
        </p:spPr>
      </p:pic>
      <p:sp>
        <p:nvSpPr>
          <p:cNvPr id="96" name="Rettangolo 95">
            <a:extLst>
              <a:ext uri="{FF2B5EF4-FFF2-40B4-BE49-F238E27FC236}">
                <a16:creationId xmlns:a16="http://schemas.microsoft.com/office/drawing/2014/main" id="{527C2450-ACF9-6F76-DA8F-722989679931}"/>
              </a:ext>
            </a:extLst>
          </p:cNvPr>
          <p:cNvSpPr/>
          <p:nvPr/>
        </p:nvSpPr>
        <p:spPr>
          <a:xfrm>
            <a:off x="4959719" y="586413"/>
            <a:ext cx="2493343" cy="3631763"/>
          </a:xfrm>
          <a:prstGeom prst="rect">
            <a:avLst/>
          </a:prstGeom>
        </p:spPr>
        <p:txBody>
          <a:bodyPr wrap="square">
            <a:spAutoFit/>
          </a:bodyPr>
          <a:lstStyle/>
          <a:p>
            <a:pPr algn="ctr">
              <a:lnSpc>
                <a:spcPts val="1220"/>
              </a:lnSpc>
            </a:pPr>
            <a:r>
              <a:rPr lang="it-IT" sz="1100" b="1" i="1" dirty="0">
                <a:solidFill>
                  <a:schemeClr val="bg1"/>
                </a:solidFill>
                <a:latin typeface="Arial Narrow" panose="020B0604020202020204" pitchFamily="34" charset="0"/>
                <a:cs typeface="Arial Narrow" panose="020B0604020202020204" pitchFamily="34" charset="0"/>
              </a:rPr>
              <a:t>«</a:t>
            </a:r>
            <a:r>
              <a:rPr lang="en-US" sz="1100" b="1" i="1" dirty="0">
                <a:solidFill>
                  <a:schemeClr val="bg1"/>
                </a:solidFill>
                <a:latin typeface="Arial Narrow" panose="020B0604020202020204" pitchFamily="34" charset="0"/>
                <a:cs typeface="Arial Narrow" panose="020B0604020202020204" pitchFamily="34" charset="0"/>
              </a:rPr>
              <a:t>But I often get discouraged thinking </a:t>
            </a:r>
          </a:p>
          <a:p>
            <a:pPr algn="ctr">
              <a:lnSpc>
                <a:spcPts val="1220"/>
              </a:lnSpc>
            </a:pPr>
            <a:r>
              <a:rPr lang="en-US" sz="1100" b="1" i="1" dirty="0">
                <a:solidFill>
                  <a:schemeClr val="bg1"/>
                </a:solidFill>
                <a:latin typeface="Arial Narrow" panose="020B0604020202020204" pitchFamily="34" charset="0"/>
                <a:cs typeface="Arial Narrow" panose="020B0604020202020204" pitchFamily="34" charset="0"/>
              </a:rPr>
              <a:t>about how often I fail.»</a:t>
            </a: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r>
              <a:rPr lang="it-IT" sz="1100" b="1" i="1" dirty="0">
                <a:solidFill>
                  <a:schemeClr val="bg1"/>
                </a:solidFill>
                <a:latin typeface="Arial Narrow" panose="020B0604020202020204" pitchFamily="34" charset="0"/>
                <a:cs typeface="Arial Narrow" panose="020B0604020202020204" pitchFamily="34" charset="0"/>
              </a:rPr>
              <a:t>«</a:t>
            </a:r>
            <a:r>
              <a:rPr lang="en-US" sz="1100" b="1" i="1" dirty="0">
                <a:solidFill>
                  <a:schemeClr val="bg1"/>
                </a:solidFill>
                <a:latin typeface="Arial Narrow" panose="020B0604020202020204" pitchFamily="34" charset="0"/>
                <a:cs typeface="Arial Narrow" panose="020B0604020202020204" pitchFamily="34" charset="0"/>
              </a:rPr>
              <a:t>In my experience, God tells me </a:t>
            </a:r>
          </a:p>
          <a:p>
            <a:pPr algn="ctr">
              <a:lnSpc>
                <a:spcPts val="1220"/>
              </a:lnSpc>
            </a:pPr>
            <a:r>
              <a:rPr lang="en-US" sz="1100" b="1" i="1" dirty="0">
                <a:solidFill>
                  <a:schemeClr val="bg1"/>
                </a:solidFill>
                <a:latin typeface="Arial Narrow" panose="020B0604020202020204" pitchFamily="34" charset="0"/>
                <a:cs typeface="Arial Narrow" panose="020B0604020202020204" pitchFamily="34" charset="0"/>
              </a:rPr>
              <a:t>not to get stuck looking at the past, because he has already covered it over with his great MERCY.»</a:t>
            </a:r>
            <a:r>
              <a:rPr lang="it-IT" sz="1100" b="1" i="1" dirty="0">
                <a:solidFill>
                  <a:schemeClr val="bg1"/>
                </a:solidFill>
                <a:latin typeface="Arial Narrow" panose="020B0604020202020204" pitchFamily="34" charset="0"/>
                <a:cs typeface="Arial Narrow" panose="020B0604020202020204" pitchFamily="34" charset="0"/>
              </a:rPr>
              <a:t> </a:t>
            </a: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r>
              <a:rPr lang="it-IT" sz="1100" b="1" i="1" dirty="0">
                <a:solidFill>
                  <a:schemeClr val="bg1"/>
                </a:solidFill>
                <a:latin typeface="Arial Narrow" panose="020B0604020202020204" pitchFamily="34" charset="0"/>
                <a:cs typeface="Arial Narrow" panose="020B0604020202020204" pitchFamily="34" charset="0"/>
              </a:rPr>
              <a:t>«</a:t>
            </a:r>
            <a:r>
              <a:rPr lang="en-US" sz="1100" b="1" i="1" dirty="0">
                <a:solidFill>
                  <a:schemeClr val="bg1"/>
                </a:solidFill>
                <a:latin typeface="Arial Narrow" panose="020B0604020202020204" pitchFamily="34" charset="0"/>
                <a:cs typeface="Arial Narrow" panose="020B0604020202020204" pitchFamily="34" charset="0"/>
              </a:rPr>
              <a:t>I agree! He tells us to live</a:t>
            </a:r>
          </a:p>
          <a:p>
            <a:pPr algn="ctr">
              <a:lnSpc>
                <a:spcPts val="1220"/>
              </a:lnSpc>
            </a:pPr>
            <a:r>
              <a:rPr lang="en-US" sz="1100" b="1" i="1" dirty="0">
                <a:solidFill>
                  <a:schemeClr val="bg1"/>
                </a:solidFill>
                <a:latin typeface="Arial Narrow" panose="020B0604020202020204" pitchFamily="34" charset="0"/>
                <a:cs typeface="Arial Narrow" panose="020B0604020202020204" pitchFamily="34" charset="0"/>
              </a:rPr>
              <a:t>the present moment well.</a:t>
            </a:r>
            <a:r>
              <a:rPr lang="it-IT" sz="1100" b="1" i="1" dirty="0">
                <a:solidFill>
                  <a:schemeClr val="bg1"/>
                </a:solidFill>
                <a:latin typeface="Arial Narrow" panose="020B0604020202020204" pitchFamily="34" charset="0"/>
                <a:cs typeface="Arial Narrow" panose="020B0604020202020204" pitchFamily="34" charset="0"/>
              </a:rPr>
              <a:t>». </a:t>
            </a: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endParaRPr lang="it-IT" sz="1100" b="1" i="1" dirty="0">
              <a:solidFill>
                <a:schemeClr val="bg1"/>
              </a:solidFill>
              <a:latin typeface="Arial Narrow" panose="020B0604020202020204" pitchFamily="34" charset="0"/>
              <a:cs typeface="Arial Narrow" panose="020B0604020202020204" pitchFamily="34" charset="0"/>
            </a:endParaRPr>
          </a:p>
          <a:p>
            <a:pPr algn="ctr">
              <a:lnSpc>
                <a:spcPts val="1220"/>
              </a:lnSpc>
            </a:pPr>
            <a:r>
              <a:rPr lang="it-IT" sz="1100" b="1" i="1" dirty="0">
                <a:solidFill>
                  <a:schemeClr val="bg1"/>
                </a:solidFill>
                <a:latin typeface="Arial Narrow" panose="020B0604020202020204" pitchFamily="34" charset="0"/>
                <a:cs typeface="Arial Narrow" panose="020B0604020202020204" pitchFamily="34" charset="0"/>
              </a:rPr>
              <a:t>«</a:t>
            </a:r>
            <a:r>
              <a:rPr lang="en-US" sz="1100" b="1" i="1" dirty="0">
                <a:solidFill>
                  <a:schemeClr val="bg1"/>
                </a:solidFill>
                <a:latin typeface="Arial Narrow" panose="020B0604020202020204" pitchFamily="34" charset="0"/>
                <a:cs typeface="Arial Narrow" panose="020B0604020202020204" pitchFamily="34" charset="0"/>
              </a:rPr>
              <a:t>Being with him we find the strength</a:t>
            </a:r>
          </a:p>
          <a:p>
            <a:pPr algn="ctr">
              <a:lnSpc>
                <a:spcPts val="1220"/>
              </a:lnSpc>
            </a:pPr>
            <a:r>
              <a:rPr lang="en-US" sz="1100" b="1" i="1" dirty="0">
                <a:solidFill>
                  <a:schemeClr val="bg1"/>
                </a:solidFill>
                <a:latin typeface="Arial Narrow" panose="020B0604020202020204" pitchFamily="34" charset="0"/>
                <a:cs typeface="Arial Narrow" panose="020B0604020202020204" pitchFamily="34" charset="0"/>
              </a:rPr>
              <a:t>to trust him and face all the difficulties </a:t>
            </a:r>
          </a:p>
          <a:p>
            <a:pPr algn="ctr">
              <a:lnSpc>
                <a:spcPts val="1220"/>
              </a:lnSpc>
            </a:pPr>
            <a:r>
              <a:rPr lang="en-US" sz="1100" b="1" i="1" dirty="0">
                <a:solidFill>
                  <a:schemeClr val="bg1"/>
                </a:solidFill>
                <a:latin typeface="Arial Narrow" panose="020B0604020202020204" pitchFamily="34" charset="0"/>
                <a:cs typeface="Arial Narrow" panose="020B0604020202020204" pitchFamily="34" charset="0"/>
              </a:rPr>
              <a:t>we find along our way.</a:t>
            </a:r>
            <a:r>
              <a:rPr lang="it-IT" sz="1100" b="1" i="1" dirty="0">
                <a:solidFill>
                  <a:schemeClr val="bg1"/>
                </a:solidFill>
                <a:latin typeface="Arial Narrow" panose="020B0604020202020204" pitchFamily="34" charset="0"/>
                <a:cs typeface="Arial Narrow" panose="020B0604020202020204" pitchFamily="34" charset="0"/>
              </a:rPr>
              <a:t>» </a:t>
            </a:r>
          </a:p>
        </p:txBody>
      </p:sp>
      <p:pic>
        <p:nvPicPr>
          <p:cNvPr id="100" name="Immagine 99">
            <a:extLst>
              <a:ext uri="{FF2B5EF4-FFF2-40B4-BE49-F238E27FC236}">
                <a16:creationId xmlns:a16="http://schemas.microsoft.com/office/drawing/2014/main" id="{45F750B1-C9A8-CC45-ACBE-C603D9E39969}"/>
              </a:ext>
            </a:extLst>
          </p:cNvPr>
          <p:cNvPicPr>
            <a:picLocks noChangeAspect="1"/>
          </p:cNvPicPr>
          <p:nvPr/>
        </p:nvPicPr>
        <p:blipFill>
          <a:blip r:embed="rId7"/>
          <a:stretch>
            <a:fillRect/>
          </a:stretch>
        </p:blipFill>
        <p:spPr>
          <a:xfrm rot="20761947">
            <a:off x="3425221" y="87212"/>
            <a:ext cx="565393" cy="518577"/>
          </a:xfrm>
          <a:prstGeom prst="rect">
            <a:avLst/>
          </a:prstGeom>
        </p:spPr>
      </p:pic>
      <p:sp>
        <p:nvSpPr>
          <p:cNvPr id="107" name="Rettangolo 106">
            <a:extLst>
              <a:ext uri="{FF2B5EF4-FFF2-40B4-BE49-F238E27FC236}">
                <a16:creationId xmlns:a16="http://schemas.microsoft.com/office/drawing/2014/main" id="{1C4AF358-7F0B-4819-BDEA-8AA98149238C}"/>
              </a:ext>
            </a:extLst>
          </p:cNvPr>
          <p:cNvSpPr/>
          <p:nvPr/>
        </p:nvSpPr>
        <p:spPr>
          <a:xfrm>
            <a:off x="7430289" y="553118"/>
            <a:ext cx="2455728" cy="5016758"/>
          </a:xfrm>
          <a:prstGeom prst="rect">
            <a:avLst/>
          </a:prstGeom>
        </p:spPr>
        <p:txBody>
          <a:bodyPr wrap="square">
            <a:spAutoFit/>
          </a:bodyPr>
          <a:lstStyle/>
          <a:p>
            <a:pPr algn="ctr">
              <a:lnSpc>
                <a:spcPts val="1220"/>
              </a:lnSpc>
            </a:pPr>
            <a:endParaRPr lang="en-US" sz="1100" b="1" i="1" dirty="0">
              <a:latin typeface="Arial Narrow" panose="020B0604020202020204" pitchFamily="34" charset="0"/>
              <a:cs typeface="Arial Narrow" panose="020B0604020202020204" pitchFamily="34" charset="0"/>
            </a:endParaRPr>
          </a:p>
          <a:p>
            <a:pPr algn="ctr">
              <a:lnSpc>
                <a:spcPts val="1220"/>
              </a:lnSpc>
            </a:pPr>
            <a:r>
              <a:rPr lang="en-US" sz="1100" b="1" i="1" dirty="0">
                <a:latin typeface="Arial Narrow" panose="020B0604020202020204" pitchFamily="34" charset="0"/>
                <a:cs typeface="Arial Narrow" panose="020B0604020202020204" pitchFamily="34" charset="0"/>
              </a:rPr>
              <a:t>«Seeing things like this, </a:t>
            </a:r>
          </a:p>
          <a:p>
            <a:pPr algn="ctr">
              <a:lnSpc>
                <a:spcPts val="1220"/>
              </a:lnSpc>
            </a:pPr>
            <a:r>
              <a:rPr lang="en-US" sz="1100" b="1" i="1" dirty="0">
                <a:latin typeface="Arial Narrow" panose="020B0604020202020204" pitchFamily="34" charset="0"/>
                <a:cs typeface="Arial Narrow" panose="020B0604020202020204" pitchFamily="34" charset="0"/>
              </a:rPr>
              <a:t>we can declare our love to him</a:t>
            </a:r>
          </a:p>
          <a:p>
            <a:pPr algn="ctr">
              <a:lnSpc>
                <a:spcPts val="1220"/>
              </a:lnSpc>
            </a:pPr>
            <a:r>
              <a:rPr lang="en-US" sz="1100" b="1" i="1" dirty="0">
                <a:latin typeface="Arial Narrow" panose="020B0604020202020204" pitchFamily="34" charset="0"/>
                <a:cs typeface="Arial Narrow" panose="020B0604020202020204" pitchFamily="34" charset="0"/>
              </a:rPr>
              <a:t>and spread peace and serenity </a:t>
            </a:r>
          </a:p>
          <a:p>
            <a:pPr algn="ctr">
              <a:lnSpc>
                <a:spcPts val="1220"/>
              </a:lnSpc>
            </a:pPr>
            <a:r>
              <a:rPr lang="en-US" sz="1100" b="1" i="1" dirty="0">
                <a:latin typeface="Arial Narrow" panose="020B0604020202020204" pitchFamily="34" charset="0"/>
                <a:cs typeface="Arial Narrow" panose="020B0604020202020204" pitchFamily="34" charset="0"/>
              </a:rPr>
              <a:t>to everyone around us.»</a:t>
            </a: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endParaRPr lang="it-IT" sz="1100" b="1" i="1" dirty="0">
              <a:latin typeface="Arial Narrow" panose="020B0604020202020204" pitchFamily="34" charset="0"/>
              <a:cs typeface="Arial Narrow" panose="020B0604020202020204" pitchFamily="34" charset="0"/>
            </a:endParaRPr>
          </a:p>
          <a:p>
            <a:pPr algn="ctr">
              <a:lnSpc>
                <a:spcPts val="1220"/>
              </a:lnSpc>
            </a:pPr>
            <a:r>
              <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rPr>
              <a:t>«But concretely – what should I do?»</a:t>
            </a: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r>
              <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rPr>
              <a:t>«Be convinced that he loves you </a:t>
            </a:r>
          </a:p>
          <a:p>
            <a:pPr algn="ctr">
              <a:lnSpc>
                <a:spcPts val="1220"/>
              </a:lnSpc>
            </a:pPr>
            <a:r>
              <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rPr>
              <a:t>and then practice </a:t>
            </a:r>
          </a:p>
          <a:p>
            <a:pPr algn="ctr">
              <a:lnSpc>
                <a:spcPts val="1220"/>
              </a:lnSpc>
            </a:pPr>
            <a:r>
              <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rPr>
              <a:t>LOVING EVERYONE without exception </a:t>
            </a:r>
          </a:p>
          <a:p>
            <a:pPr algn="ctr">
              <a:lnSpc>
                <a:spcPts val="1220"/>
              </a:lnSpc>
            </a:pPr>
            <a:r>
              <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rPr>
              <a:t>and being open to DIVERSITY.»</a:t>
            </a: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r>
              <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rPr>
              <a:t>«That’s how we cure our </a:t>
            </a:r>
          </a:p>
          <a:p>
            <a:pPr algn="ctr">
              <a:lnSpc>
                <a:spcPts val="1220"/>
              </a:lnSpc>
            </a:pPr>
            <a:r>
              <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rPr>
              <a:t>self-centeredness and our tendency to stay closed inside our own group, without accepting others.»</a:t>
            </a:r>
          </a:p>
          <a:p>
            <a:pPr algn="ctr">
              <a:lnSpc>
                <a:spcPts val="1220"/>
              </a:lnSpc>
            </a:pPr>
            <a:endPar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it-IT"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endParaRPr lang="en-US" sz="10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endParaRPr>
          </a:p>
          <a:p>
            <a:pPr algn="ctr">
              <a:lnSpc>
                <a:spcPts val="1220"/>
              </a:lnSpc>
            </a:pPr>
            <a:r>
              <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rPr>
              <a:t>«We will experience a very special joy </a:t>
            </a:r>
          </a:p>
          <a:p>
            <a:pPr algn="ctr">
              <a:lnSpc>
                <a:spcPts val="1220"/>
              </a:lnSpc>
            </a:pPr>
            <a:r>
              <a:rPr lang="en-US" sz="1100" b="1" i="1" kern="800" dirty="0">
                <a:solidFill>
                  <a:srgbClr val="000000"/>
                </a:solidFill>
                <a:latin typeface="Arial Narrow" panose="020B0604020202020204" pitchFamily="34" charset="0"/>
                <a:ea typeface="Times New Roman" panose="02020603050405020304" pitchFamily="18" charset="0"/>
                <a:cs typeface="Arial Narrow" panose="020B0604020202020204" pitchFamily="34" charset="0"/>
              </a:rPr>
              <a:t>that only God can give us».</a:t>
            </a:r>
          </a:p>
        </p:txBody>
      </p:sp>
      <p:sp>
        <p:nvSpPr>
          <p:cNvPr id="110" name="Rettangolo 109">
            <a:extLst>
              <a:ext uri="{FF2B5EF4-FFF2-40B4-BE49-F238E27FC236}">
                <a16:creationId xmlns:a16="http://schemas.microsoft.com/office/drawing/2014/main" id="{1136386A-C049-D903-5716-2AEEA2B87783}"/>
              </a:ext>
            </a:extLst>
          </p:cNvPr>
          <p:cNvSpPr/>
          <p:nvPr/>
        </p:nvSpPr>
        <p:spPr>
          <a:xfrm>
            <a:off x="4961345" y="6115449"/>
            <a:ext cx="2490091" cy="646331"/>
          </a:xfrm>
          <a:prstGeom prst="rect">
            <a:avLst/>
          </a:prstGeom>
        </p:spPr>
        <p:txBody>
          <a:bodyPr wrap="square">
            <a:spAutoFit/>
          </a:bodyPr>
          <a:lstStyle/>
          <a:p>
            <a:pPr algn="ctr"/>
            <a:r>
              <a:rPr lang="it-IT" sz="1200" b="1" i="1" dirty="0">
                <a:solidFill>
                  <a:schemeClr val="bg1"/>
                </a:solidFill>
                <a:latin typeface="Arial Narrow" panose="020B0604020202020204" pitchFamily="34" charset="0"/>
                <a:cs typeface="Arial Narrow" panose="020B0604020202020204" pitchFamily="34" charset="0"/>
              </a:rPr>
              <a:t>«</a:t>
            </a:r>
            <a:r>
              <a:rPr lang="en-US" sz="1200" b="1" i="1" dirty="0">
                <a:solidFill>
                  <a:schemeClr val="bg1"/>
                </a:solidFill>
                <a:latin typeface="Arial Narrow" panose="020B0604020202020204" pitchFamily="34" charset="0"/>
                <a:cs typeface="Arial Narrow" panose="020B0604020202020204" pitchFamily="34" charset="0"/>
              </a:rPr>
              <a:t>Let’s always look up!  </a:t>
            </a:r>
          </a:p>
          <a:p>
            <a:pPr algn="ctr"/>
            <a:r>
              <a:rPr lang="en-US" sz="1200" b="1" i="1" dirty="0">
                <a:solidFill>
                  <a:schemeClr val="bg1"/>
                </a:solidFill>
                <a:latin typeface="Arial Narrow" panose="020B0604020202020204" pitchFamily="34" charset="0"/>
                <a:cs typeface="Arial Narrow" panose="020B0604020202020204" pitchFamily="34" charset="0"/>
              </a:rPr>
              <a:t>Beyond the painful moments </a:t>
            </a:r>
          </a:p>
          <a:p>
            <a:pPr algn="ctr"/>
            <a:r>
              <a:rPr lang="en-US" sz="1200" b="1" i="1" dirty="0">
                <a:solidFill>
                  <a:schemeClr val="bg1"/>
                </a:solidFill>
                <a:latin typeface="Arial Narrow" panose="020B0604020202020204" pitchFamily="34" charset="0"/>
                <a:cs typeface="Arial Narrow" panose="020B0604020202020204" pitchFamily="34" charset="0"/>
              </a:rPr>
              <a:t>we will find hope and peace.»</a:t>
            </a:r>
            <a:r>
              <a:rPr lang="it-IT" sz="1200" b="1" i="1" dirty="0">
                <a:solidFill>
                  <a:schemeClr val="bg1"/>
                </a:solidFill>
                <a:latin typeface="Arial Narrow" panose="020B0604020202020204" pitchFamily="34" charset="0"/>
                <a:cs typeface="Arial Narrow" panose="020B0604020202020204" pitchFamily="34" charset="0"/>
              </a:rPr>
              <a:t> </a:t>
            </a:r>
          </a:p>
        </p:txBody>
      </p:sp>
      <p:pic>
        <p:nvPicPr>
          <p:cNvPr id="36" name="Immagine 35" descr="Immagine che contiene interni, freno a disco, clipart&#10;&#10;Descrizione generata automaticamente">
            <a:extLst>
              <a:ext uri="{FF2B5EF4-FFF2-40B4-BE49-F238E27FC236}">
                <a16:creationId xmlns:a16="http://schemas.microsoft.com/office/drawing/2014/main" id="{BD59A8D3-B3E0-534F-16D0-06F07A485783}"/>
              </a:ext>
            </a:extLst>
          </p:cNvPr>
          <p:cNvPicPr>
            <a:picLocks noChangeAspect="1"/>
          </p:cNvPicPr>
          <p:nvPr/>
        </p:nvPicPr>
        <p:blipFill rotWithShape="1">
          <a:blip r:embed="rId6"/>
          <a:srcRect l="34754" r="34083"/>
          <a:stretch/>
        </p:blipFill>
        <p:spPr>
          <a:xfrm>
            <a:off x="8367250" y="32412"/>
            <a:ext cx="655236" cy="583763"/>
          </a:xfrm>
          <a:prstGeom prst="rect">
            <a:avLst/>
          </a:prstGeom>
        </p:spPr>
      </p:pic>
      <p:pic>
        <p:nvPicPr>
          <p:cNvPr id="37" name="Immagine 36">
            <a:extLst>
              <a:ext uri="{FF2B5EF4-FFF2-40B4-BE49-F238E27FC236}">
                <a16:creationId xmlns:a16="http://schemas.microsoft.com/office/drawing/2014/main" id="{8C67F326-EEC0-F01E-EBAE-2E61F4F43AD7}"/>
              </a:ext>
            </a:extLst>
          </p:cNvPr>
          <p:cNvPicPr>
            <a:picLocks noChangeAspect="1"/>
          </p:cNvPicPr>
          <p:nvPr/>
        </p:nvPicPr>
        <p:blipFill>
          <a:blip r:embed="rId7"/>
          <a:stretch>
            <a:fillRect/>
          </a:stretch>
        </p:blipFill>
        <p:spPr>
          <a:xfrm rot="20761947">
            <a:off x="8419979" y="1481187"/>
            <a:ext cx="549778" cy="504255"/>
          </a:xfrm>
          <a:prstGeom prst="rect">
            <a:avLst/>
          </a:prstGeom>
        </p:spPr>
      </p:pic>
      <p:pic>
        <p:nvPicPr>
          <p:cNvPr id="38" name="Immagine 37" descr="Immagine che contiene interni, freno a disco, clipart&#10;&#10;Descrizione generata automaticamente">
            <a:extLst>
              <a:ext uri="{FF2B5EF4-FFF2-40B4-BE49-F238E27FC236}">
                <a16:creationId xmlns:a16="http://schemas.microsoft.com/office/drawing/2014/main" id="{334B5F6B-DB4E-B452-319A-69B44715C358}"/>
              </a:ext>
            </a:extLst>
          </p:cNvPr>
          <p:cNvPicPr>
            <a:picLocks noChangeAspect="1"/>
          </p:cNvPicPr>
          <p:nvPr/>
        </p:nvPicPr>
        <p:blipFill rotWithShape="1">
          <a:blip r:embed="rId6"/>
          <a:srcRect l="-2252" r="71089"/>
          <a:stretch/>
        </p:blipFill>
        <p:spPr>
          <a:xfrm>
            <a:off x="8414087" y="2198249"/>
            <a:ext cx="561563" cy="500308"/>
          </a:xfrm>
          <a:prstGeom prst="rect">
            <a:avLst/>
          </a:prstGeom>
        </p:spPr>
      </p:pic>
      <p:pic>
        <p:nvPicPr>
          <p:cNvPr id="39" name="Immagine 38" descr="Immagine che contiene interni, freno a disco, clipart&#10;&#10;Descrizione generata automaticamente">
            <a:extLst>
              <a:ext uri="{FF2B5EF4-FFF2-40B4-BE49-F238E27FC236}">
                <a16:creationId xmlns:a16="http://schemas.microsoft.com/office/drawing/2014/main" id="{CB7B0839-6AC6-8315-D669-2D4AA5F40156}"/>
              </a:ext>
            </a:extLst>
          </p:cNvPr>
          <p:cNvPicPr>
            <a:picLocks noChangeAspect="1"/>
          </p:cNvPicPr>
          <p:nvPr/>
        </p:nvPicPr>
        <p:blipFill rotWithShape="1">
          <a:blip r:embed="rId6"/>
          <a:srcRect l="34754" r="34083"/>
          <a:stretch/>
        </p:blipFill>
        <p:spPr>
          <a:xfrm>
            <a:off x="8407481" y="3448873"/>
            <a:ext cx="574775" cy="512079"/>
          </a:xfrm>
          <a:prstGeom prst="rect">
            <a:avLst/>
          </a:prstGeom>
        </p:spPr>
      </p:pic>
      <p:pic>
        <p:nvPicPr>
          <p:cNvPr id="40" name="Immagine 39" descr="Immagine che contiene interni, freno a disco, clipart&#10;&#10;Descrizione generata automaticamente">
            <a:extLst>
              <a:ext uri="{FF2B5EF4-FFF2-40B4-BE49-F238E27FC236}">
                <a16:creationId xmlns:a16="http://schemas.microsoft.com/office/drawing/2014/main" id="{9D94AAFA-D523-0F54-AFBE-868FB9D1AC36}"/>
              </a:ext>
            </a:extLst>
          </p:cNvPr>
          <p:cNvPicPr>
            <a:picLocks noChangeAspect="1"/>
          </p:cNvPicPr>
          <p:nvPr/>
        </p:nvPicPr>
        <p:blipFill rotWithShape="1">
          <a:blip r:embed="rId6"/>
          <a:srcRect l="-2252" r="71089"/>
          <a:stretch/>
        </p:blipFill>
        <p:spPr>
          <a:xfrm>
            <a:off x="8407481" y="4560748"/>
            <a:ext cx="574775" cy="512079"/>
          </a:xfrm>
          <a:prstGeom prst="rect">
            <a:avLst/>
          </a:prstGeom>
        </p:spPr>
      </p:pic>
      <p:sp>
        <p:nvSpPr>
          <p:cNvPr id="41" name="Rettangolo 40">
            <a:extLst>
              <a:ext uri="{FF2B5EF4-FFF2-40B4-BE49-F238E27FC236}">
                <a16:creationId xmlns:a16="http://schemas.microsoft.com/office/drawing/2014/main" id="{B9A4FA4E-5219-07E6-5B0D-3E250396FCBE}"/>
              </a:ext>
            </a:extLst>
          </p:cNvPr>
          <p:cNvSpPr/>
          <p:nvPr/>
        </p:nvSpPr>
        <p:spPr>
          <a:xfrm rot="10800000" flipV="1">
            <a:off x="-18291" y="6450720"/>
            <a:ext cx="2478459" cy="230832"/>
          </a:xfrm>
          <a:prstGeom prst="rect">
            <a:avLst/>
          </a:prstGeom>
        </p:spPr>
        <p:txBody>
          <a:bodyPr wrap="square">
            <a:spAutoFit/>
          </a:bodyPr>
          <a:lstStyle/>
          <a:p>
            <a:pPr algn="ctr"/>
            <a:r>
              <a:rPr lang="it-IT" sz="900" b="1" dirty="0" err="1">
                <a:solidFill>
                  <a:schemeClr val="bg1"/>
                </a:solidFill>
                <a:latin typeface="Noto Sans" panose="020B0502040504020204" pitchFamily="34" charset="0"/>
              </a:rPr>
              <a:t>Psalm</a:t>
            </a:r>
            <a:r>
              <a:rPr lang="it-IT" sz="900" b="1" dirty="0">
                <a:solidFill>
                  <a:schemeClr val="bg1"/>
                </a:solidFill>
                <a:latin typeface="Noto Sans" panose="020B0502040504020204" pitchFamily="34" charset="0"/>
              </a:rPr>
              <a:t> 16:2 </a:t>
            </a:r>
            <a:endParaRPr lang="it-IT" sz="900" b="1" dirty="0">
              <a:solidFill>
                <a:schemeClr val="bg1"/>
              </a:solidFill>
              <a:effectLst/>
              <a:latin typeface="Noto Sans" panose="020B0502040504020204" pitchFamily="34" charset="0"/>
            </a:endParaRPr>
          </a:p>
        </p:txBody>
      </p:sp>
      <p:pic>
        <p:nvPicPr>
          <p:cNvPr id="42" name="Immagine 41" descr="Immagine che contiene interni, freno a disco, clipart&#10;&#10;Descrizione generata automaticamente">
            <a:extLst>
              <a:ext uri="{FF2B5EF4-FFF2-40B4-BE49-F238E27FC236}">
                <a16:creationId xmlns:a16="http://schemas.microsoft.com/office/drawing/2014/main" id="{C62E6F19-64C8-2888-5945-C2771BE5AD76}"/>
              </a:ext>
            </a:extLst>
          </p:cNvPr>
          <p:cNvPicPr>
            <a:picLocks noChangeAspect="1"/>
          </p:cNvPicPr>
          <p:nvPr/>
        </p:nvPicPr>
        <p:blipFill rotWithShape="1">
          <a:blip r:embed="rId6"/>
          <a:srcRect l="34754" r="34083"/>
          <a:stretch/>
        </p:blipFill>
        <p:spPr>
          <a:xfrm>
            <a:off x="3415533" y="3607339"/>
            <a:ext cx="584769" cy="520983"/>
          </a:xfrm>
          <a:prstGeom prst="rect">
            <a:avLst/>
          </a:prstGeom>
        </p:spPr>
      </p:pic>
      <p:pic>
        <p:nvPicPr>
          <p:cNvPr id="44" name="Immagine 43">
            <a:extLst>
              <a:ext uri="{FF2B5EF4-FFF2-40B4-BE49-F238E27FC236}">
                <a16:creationId xmlns:a16="http://schemas.microsoft.com/office/drawing/2014/main" id="{1B20C326-ED6F-35CB-751B-3783BF330E01}"/>
              </a:ext>
            </a:extLst>
          </p:cNvPr>
          <p:cNvPicPr>
            <a:picLocks noChangeAspect="1"/>
          </p:cNvPicPr>
          <p:nvPr/>
        </p:nvPicPr>
        <p:blipFill>
          <a:blip r:embed="rId7"/>
          <a:stretch>
            <a:fillRect/>
          </a:stretch>
        </p:blipFill>
        <p:spPr>
          <a:xfrm rot="20761947">
            <a:off x="3425221" y="4643457"/>
            <a:ext cx="565393" cy="518577"/>
          </a:xfrm>
          <a:prstGeom prst="rect">
            <a:avLst/>
          </a:prstGeom>
        </p:spPr>
      </p:pic>
      <p:pic>
        <p:nvPicPr>
          <p:cNvPr id="45" name="Immagine 44" descr="Immagine che contiene interni, freno a disco, clipart&#10;&#10;Descrizione generata automaticamente">
            <a:extLst>
              <a:ext uri="{FF2B5EF4-FFF2-40B4-BE49-F238E27FC236}">
                <a16:creationId xmlns:a16="http://schemas.microsoft.com/office/drawing/2014/main" id="{35B04A6D-6D13-AC3C-0979-75F22439B53A}"/>
              </a:ext>
            </a:extLst>
          </p:cNvPr>
          <p:cNvPicPr>
            <a:picLocks noChangeAspect="1"/>
          </p:cNvPicPr>
          <p:nvPr/>
        </p:nvPicPr>
        <p:blipFill rotWithShape="1">
          <a:blip r:embed="rId6"/>
          <a:srcRect l="-2252" r="71089"/>
          <a:stretch/>
        </p:blipFill>
        <p:spPr>
          <a:xfrm>
            <a:off x="3421760" y="5401061"/>
            <a:ext cx="572315" cy="509887"/>
          </a:xfrm>
          <a:prstGeom prst="rect">
            <a:avLst/>
          </a:prstGeom>
        </p:spPr>
      </p:pic>
      <p:cxnSp>
        <p:nvCxnSpPr>
          <p:cNvPr id="59" name="Connettore 1 58">
            <a:extLst>
              <a:ext uri="{FF2B5EF4-FFF2-40B4-BE49-F238E27FC236}">
                <a16:creationId xmlns:a16="http://schemas.microsoft.com/office/drawing/2014/main" id="{39C89BF7-03A0-540D-2316-5A00FA7259BD}"/>
              </a:ext>
            </a:extLst>
          </p:cNvPr>
          <p:cNvCxnSpPr>
            <a:cxnSpLocks/>
          </p:cNvCxnSpPr>
          <p:nvPr/>
        </p:nvCxnSpPr>
        <p:spPr>
          <a:xfrm>
            <a:off x="5149750" y="346500"/>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62" name="Connettore 1 61">
            <a:extLst>
              <a:ext uri="{FF2B5EF4-FFF2-40B4-BE49-F238E27FC236}">
                <a16:creationId xmlns:a16="http://schemas.microsoft.com/office/drawing/2014/main" id="{8AE555E7-5559-1333-54F2-C90CC00AACC6}"/>
              </a:ext>
            </a:extLst>
          </p:cNvPr>
          <p:cNvCxnSpPr>
            <a:cxnSpLocks/>
          </p:cNvCxnSpPr>
          <p:nvPr/>
        </p:nvCxnSpPr>
        <p:spPr>
          <a:xfrm>
            <a:off x="5149750" y="1242839"/>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63" name="Connettore 1 62">
            <a:extLst>
              <a:ext uri="{FF2B5EF4-FFF2-40B4-BE49-F238E27FC236}">
                <a16:creationId xmlns:a16="http://schemas.microsoft.com/office/drawing/2014/main" id="{52C20F77-2097-AA86-A2AD-4F1D86554942}"/>
              </a:ext>
            </a:extLst>
          </p:cNvPr>
          <p:cNvCxnSpPr>
            <a:cxnSpLocks/>
          </p:cNvCxnSpPr>
          <p:nvPr/>
        </p:nvCxnSpPr>
        <p:spPr>
          <a:xfrm>
            <a:off x="5149750" y="2471668"/>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64" name="Connettore 1 63">
            <a:extLst>
              <a:ext uri="{FF2B5EF4-FFF2-40B4-BE49-F238E27FC236}">
                <a16:creationId xmlns:a16="http://schemas.microsoft.com/office/drawing/2014/main" id="{DB97C9CA-AC92-00DE-6860-E8145B30B26D}"/>
              </a:ext>
            </a:extLst>
          </p:cNvPr>
          <p:cNvCxnSpPr>
            <a:cxnSpLocks/>
          </p:cNvCxnSpPr>
          <p:nvPr/>
        </p:nvCxnSpPr>
        <p:spPr>
          <a:xfrm>
            <a:off x="5149750" y="3385652"/>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65" name="Immagine 64">
            <a:extLst>
              <a:ext uri="{FF2B5EF4-FFF2-40B4-BE49-F238E27FC236}">
                <a16:creationId xmlns:a16="http://schemas.microsoft.com/office/drawing/2014/main" id="{0C47C705-F71B-001C-3AA7-DAFD03FC2BFF}"/>
              </a:ext>
            </a:extLst>
          </p:cNvPr>
          <p:cNvPicPr>
            <a:picLocks noChangeAspect="1"/>
          </p:cNvPicPr>
          <p:nvPr/>
        </p:nvPicPr>
        <p:blipFill>
          <a:blip r:embed="rId7"/>
          <a:stretch>
            <a:fillRect/>
          </a:stretch>
        </p:blipFill>
        <p:spPr>
          <a:xfrm rot="20761947">
            <a:off x="5923694" y="87211"/>
            <a:ext cx="565393" cy="518577"/>
          </a:xfrm>
          <a:prstGeom prst="rect">
            <a:avLst/>
          </a:prstGeom>
        </p:spPr>
      </p:pic>
      <p:pic>
        <p:nvPicPr>
          <p:cNvPr id="66" name="Immagine 65" descr="Immagine che contiene interni, freno a disco, clipart&#10;&#10;Descrizione generata automaticamente">
            <a:extLst>
              <a:ext uri="{FF2B5EF4-FFF2-40B4-BE49-F238E27FC236}">
                <a16:creationId xmlns:a16="http://schemas.microsoft.com/office/drawing/2014/main" id="{7421EACF-DB55-596F-913F-3EDF6E15134E}"/>
              </a:ext>
            </a:extLst>
          </p:cNvPr>
          <p:cNvPicPr>
            <a:picLocks noChangeAspect="1"/>
          </p:cNvPicPr>
          <p:nvPr/>
        </p:nvPicPr>
        <p:blipFill rotWithShape="1">
          <a:blip r:embed="rId6"/>
          <a:srcRect l="34754" r="34083"/>
          <a:stretch/>
        </p:blipFill>
        <p:spPr>
          <a:xfrm>
            <a:off x="5914006" y="982347"/>
            <a:ext cx="584769" cy="520983"/>
          </a:xfrm>
          <a:prstGeom prst="rect">
            <a:avLst/>
          </a:prstGeom>
        </p:spPr>
      </p:pic>
      <p:pic>
        <p:nvPicPr>
          <p:cNvPr id="67" name="Immagine 66" descr="Immagine che contiene interni, freno a disco, clipart&#10;&#10;Descrizione generata automaticamente">
            <a:extLst>
              <a:ext uri="{FF2B5EF4-FFF2-40B4-BE49-F238E27FC236}">
                <a16:creationId xmlns:a16="http://schemas.microsoft.com/office/drawing/2014/main" id="{38D6265C-723C-E84C-CB44-465394A83965}"/>
              </a:ext>
            </a:extLst>
          </p:cNvPr>
          <p:cNvPicPr>
            <a:picLocks noChangeAspect="1"/>
          </p:cNvPicPr>
          <p:nvPr/>
        </p:nvPicPr>
        <p:blipFill rotWithShape="1">
          <a:blip r:embed="rId6"/>
          <a:srcRect l="-2252" r="71089"/>
          <a:stretch/>
        </p:blipFill>
        <p:spPr>
          <a:xfrm>
            <a:off x="5920233" y="2205531"/>
            <a:ext cx="572315" cy="509887"/>
          </a:xfrm>
          <a:prstGeom prst="rect">
            <a:avLst/>
          </a:prstGeom>
        </p:spPr>
      </p:pic>
      <p:pic>
        <p:nvPicPr>
          <p:cNvPr id="68" name="Immagine 67" descr="Immagine che contiene interni, freno a disco, clipart&#10;&#10;Descrizione generata automaticamente">
            <a:extLst>
              <a:ext uri="{FF2B5EF4-FFF2-40B4-BE49-F238E27FC236}">
                <a16:creationId xmlns:a16="http://schemas.microsoft.com/office/drawing/2014/main" id="{56B1C6D7-0E8C-B8EE-376A-E231B906E13F}"/>
              </a:ext>
            </a:extLst>
          </p:cNvPr>
          <p:cNvPicPr>
            <a:picLocks noChangeAspect="1"/>
          </p:cNvPicPr>
          <p:nvPr/>
        </p:nvPicPr>
        <p:blipFill rotWithShape="1">
          <a:blip r:embed="rId6"/>
          <a:srcRect l="34754" r="34083"/>
          <a:stretch/>
        </p:blipFill>
        <p:spPr>
          <a:xfrm>
            <a:off x="5914006" y="3130371"/>
            <a:ext cx="584769" cy="520983"/>
          </a:xfrm>
          <a:prstGeom prst="rect">
            <a:avLst/>
          </a:prstGeom>
        </p:spPr>
      </p:pic>
      <p:pic>
        <p:nvPicPr>
          <p:cNvPr id="69" name="Immagine 68">
            <a:extLst>
              <a:ext uri="{FF2B5EF4-FFF2-40B4-BE49-F238E27FC236}">
                <a16:creationId xmlns:a16="http://schemas.microsoft.com/office/drawing/2014/main" id="{1312A9D7-7870-D703-538F-D09405A40196}"/>
              </a:ext>
            </a:extLst>
          </p:cNvPr>
          <p:cNvPicPr>
            <a:picLocks noChangeAspect="1"/>
          </p:cNvPicPr>
          <p:nvPr/>
        </p:nvPicPr>
        <p:blipFill>
          <a:blip r:embed="rId3"/>
          <a:stretch>
            <a:fillRect/>
          </a:stretch>
        </p:blipFill>
        <p:spPr>
          <a:xfrm>
            <a:off x="8416808" y="5496342"/>
            <a:ext cx="556121" cy="657234"/>
          </a:xfrm>
          <a:prstGeom prst="rect">
            <a:avLst/>
          </a:prstGeom>
        </p:spPr>
      </p:pic>
    </p:spTree>
    <p:extLst>
      <p:ext uri="{BB962C8B-B14F-4D97-AF65-F5344CB8AC3E}">
        <p14:creationId xmlns:p14="http://schemas.microsoft.com/office/powerpoint/2010/main" val="1181716005"/>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383</TotalTime>
  <Words>364</Words>
  <Application>Microsoft Office PowerPoint</Application>
  <PresentationFormat>A4 (21x29,7 cm)</PresentationFormat>
  <Paragraphs>100</Paragraphs>
  <Slides>1</Slides>
  <Notes>1</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vt:i4>
      </vt:variant>
    </vt:vector>
  </HeadingPairs>
  <TitlesOfParts>
    <vt:vector size="9" baseType="lpstr">
      <vt:lpstr>Anton</vt:lpstr>
      <vt:lpstr>Arial</vt:lpstr>
      <vt:lpstr>Arial Black</vt:lpstr>
      <vt:lpstr>Arial Narrow</vt:lpstr>
      <vt:lpstr>Calibri</vt:lpstr>
      <vt:lpstr>Calibri Light</vt:lpstr>
      <vt:lpstr>Noto Sans</vt:lpstr>
      <vt:lpstr>Tema di Office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ago spolti</dc:creator>
  <cp:lastModifiedBy>Ana Paula Panzarini</cp:lastModifiedBy>
  <cp:revision>25</cp:revision>
  <dcterms:created xsi:type="dcterms:W3CDTF">2022-04-22T17:03:31Z</dcterms:created>
  <dcterms:modified xsi:type="dcterms:W3CDTF">2022-05-31T13:30:06Z</dcterms:modified>
</cp:coreProperties>
</file>