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notesSlides/notesSlide1.xml" ContentType="application/vnd.openxmlformats-officedocument.presentationml.notesSlide+xml"/>
  <Override PartName="/ppt/notesSlides/_rels/notesSlide1.xml.rels" ContentType="application/vnd.openxmlformats-package.relationships+xml"/>
  <Override PartName="/ppt/slideMasters/slideMaster1.xml" ContentType="application/vnd.openxmlformats-officedocument.presentationml.slideMaster+xml"/>
  <Override PartName="/ppt/slideMasters/_rels/slideMaster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notesMasters/notesMaster1.xml" ContentType="application/vnd.openxmlformats-officedocument.presentationml.notesMaster+xml"/>
  <Override PartName="/ppt/notesMasters/_rels/notesMaster1.xml.rels" ContentType="application/vnd.openxmlformats-package.relationships+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slides/_rels/slide1.xml.rels" ContentType="application/vnd.openxmlformats-package.relationships+xml"/>
  <Override PartName="/ppt/slides/slide1.xml" ContentType="application/vnd.openxmlformats-officedocument.presentationml.slide+xml"/>
  <Override PartName="/ppt/media/image1.png" ContentType="image/png"/>
  <Override PartName="/ppt/media/image2.jpeg" ContentType="image/jpeg"/>
  <Override PartName="/ppt/media/image7.png" ContentType="image/png"/>
  <Override PartName="/ppt/media/image3.png" ContentType="image/png"/>
  <Override PartName="/ppt/media/image4.png" ContentType="image/png"/>
  <Override PartName="/ppt/media/image5.png" ContentType="image/png"/>
  <Override PartName="/ppt/media/image6.png" ContentType="image/png"/>
  <Override PartName="/ppt/media/image8.png" ContentType="image/png"/>
  <Override PartName="/ppt/media/image9.jpeg" ContentType="image/jpeg"/>
  <Override PartName="/ppt/media/image10.jpeg" ContentType="image/jpeg"/>
  <Override PartName="/ppt/_rels/presentation.xml.rels" ContentType="application/vnd.openxmlformats-package.relationships+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Lst>
  <p:sldSz cx="9906000" cy="6858000"/>
  <p:notesSz cx="9144000" cy="6858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pPr algn="ctr"/>
            <a:r>
              <a:rPr b="0" lang="fr-FR" sz="4400" spc="-1" strike="noStrike">
                <a:solidFill>
                  <a:srgbClr val="000000"/>
                </a:solidFill>
                <a:latin typeface="Arial"/>
              </a:rPr>
              <a:t>Cliquez pour déplacer la diapo</a:t>
            </a:r>
            <a:endParaRPr b="0" lang="fr-FR" sz="4400" spc="-1" strike="noStrike">
              <a:solidFill>
                <a:srgbClr val="000000"/>
              </a:solidFill>
              <a:latin typeface="Arial"/>
            </a:endParaRPr>
          </a:p>
        </p:txBody>
      </p:sp>
      <p:sp>
        <p:nvSpPr>
          <p:cNvPr id="42"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0">
              <a:buNone/>
            </a:pPr>
            <a:r>
              <a:rPr b="0" lang="fr-FR" sz="2000" spc="-1" strike="noStrike">
                <a:solidFill>
                  <a:srgbClr val="000000"/>
                </a:solidFill>
                <a:latin typeface="Arial"/>
              </a:rPr>
              <a:t>Cliquez pour modifier le format des notes</a:t>
            </a:r>
            <a:endParaRPr b="0" lang="fr-FR" sz="2000" spc="-1" strike="noStrike">
              <a:solidFill>
                <a:srgbClr val="000000"/>
              </a:solidFill>
              <a:latin typeface="Arial"/>
            </a:endParaRPr>
          </a:p>
        </p:txBody>
      </p:sp>
      <p:sp>
        <p:nvSpPr>
          <p:cNvPr id="43"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fr-FR" sz="1400" spc="-1" strike="noStrike">
                <a:solidFill>
                  <a:srgbClr val="000000"/>
                </a:solidFill>
                <a:latin typeface="Times New Roman"/>
              </a:rPr>
              <a:t>&lt;en-tête&gt;</a:t>
            </a:r>
            <a:endParaRPr b="0" lang="fr-FR" sz="1400" spc="-1" strike="noStrike">
              <a:solidFill>
                <a:srgbClr val="000000"/>
              </a:solidFill>
              <a:latin typeface="Times New Roman"/>
            </a:endParaRPr>
          </a:p>
        </p:txBody>
      </p:sp>
      <p:sp>
        <p:nvSpPr>
          <p:cNvPr id="44" name="PlaceHolder 4"/>
          <p:cNvSpPr>
            <a:spLocks noGrp="1"/>
          </p:cNvSpPr>
          <p:nvPr>
            <p:ph type="dt" idx="4"/>
          </p:nvPr>
        </p:nvSpPr>
        <p:spPr>
          <a:xfrm>
            <a:off x="4278960" y="0"/>
            <a:ext cx="3280680" cy="534240"/>
          </a:xfrm>
          <a:prstGeom prst="rect">
            <a:avLst/>
          </a:prstGeom>
          <a:noFill/>
          <a:ln w="0">
            <a:noFill/>
          </a:ln>
        </p:spPr>
        <p:txBody>
          <a:bodyPr lIns="0" rIns="0" tIns="0" bIns="0" anchor="t">
            <a:noAutofit/>
          </a:bodyPr>
          <a:lstStyle>
            <a:lvl1pPr indent="0" algn="r">
              <a:buNone/>
              <a:defRPr b="0" lang="fr-FR" sz="1400" spc="-1" strike="noStrike">
                <a:solidFill>
                  <a:srgbClr val="000000"/>
                </a:solidFill>
                <a:latin typeface="Times New Roman"/>
              </a:defRPr>
            </a:lvl1pPr>
          </a:lstStyle>
          <a:p>
            <a:pPr indent="0" algn="r">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45" name="PlaceHolder 5"/>
          <p:cNvSpPr>
            <a:spLocks noGrp="1"/>
          </p:cNvSpPr>
          <p:nvPr>
            <p:ph type="ftr" idx="5"/>
          </p:nvPr>
        </p:nvSpPr>
        <p:spPr>
          <a:xfrm>
            <a:off x="0" y="10157400"/>
            <a:ext cx="3280680" cy="534240"/>
          </a:xfrm>
          <a:prstGeom prst="rect">
            <a:avLst/>
          </a:prstGeom>
          <a:noFill/>
          <a:ln w="0">
            <a:noFill/>
          </a:ln>
        </p:spPr>
        <p:txBody>
          <a:bodyPr lIns="0" rIns="0" tIns="0" bIns="0" anchor="b">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46" name="PlaceHolder 6"/>
          <p:cNvSpPr>
            <a:spLocks noGrp="1"/>
          </p:cNvSpPr>
          <p:nvPr>
            <p:ph type="sldNum" idx="6"/>
          </p:nvPr>
        </p:nvSpPr>
        <p:spPr>
          <a:xfrm>
            <a:off x="4278960" y="10157400"/>
            <a:ext cx="3280680" cy="534240"/>
          </a:xfrm>
          <a:prstGeom prst="rect">
            <a:avLst/>
          </a:prstGeom>
          <a:noFill/>
          <a:ln w="0">
            <a:noFill/>
          </a:ln>
        </p:spPr>
        <p:txBody>
          <a:bodyPr lIns="0" rIns="0" tIns="0" bIns="0" anchor="b">
            <a:noAutofit/>
          </a:bodyPr>
          <a:lstStyle>
            <a:lvl1pPr indent="0" algn="r">
              <a:buNone/>
              <a:defRPr b="0" lang="fr-FR" sz="1400" spc="-1" strike="noStrike">
                <a:solidFill>
                  <a:srgbClr val="000000"/>
                </a:solidFill>
                <a:latin typeface="Times New Roman"/>
              </a:defRPr>
            </a:lvl1pPr>
          </a:lstStyle>
          <a:p>
            <a:pPr indent="0" algn="r">
              <a:buNone/>
            </a:pPr>
            <a:fld id="{E1E09BC4-B588-4C13-A738-E825C484AE54}"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sldImg"/>
          </p:nvPr>
        </p:nvSpPr>
        <p:spPr>
          <a:xfrm>
            <a:off x="2900520" y="857160"/>
            <a:ext cx="3342600" cy="2313720"/>
          </a:xfrm>
          <a:prstGeom prst="rect">
            <a:avLst/>
          </a:prstGeom>
          <a:ln w="0">
            <a:noFill/>
          </a:ln>
        </p:spPr>
      </p:sp>
      <p:sp>
        <p:nvSpPr>
          <p:cNvPr id="92" name="PlaceHolder 2"/>
          <p:cNvSpPr>
            <a:spLocks noGrp="1"/>
          </p:cNvSpPr>
          <p:nvPr>
            <p:ph type="body"/>
          </p:nvPr>
        </p:nvSpPr>
        <p:spPr>
          <a:xfrm>
            <a:off x="914400" y="3300480"/>
            <a:ext cx="7314480" cy="2699640"/>
          </a:xfrm>
          <a:prstGeom prst="rect">
            <a:avLst/>
          </a:prstGeom>
          <a:noFill/>
          <a:ln w="0">
            <a:noFill/>
          </a:ln>
        </p:spPr>
        <p:txBody>
          <a:bodyPr lIns="0" rIns="0" tIns="0" bIns="0" anchor="t">
            <a:noAutofit/>
          </a:bodyPr>
          <a:p>
            <a:pPr marL="216000" indent="0">
              <a:buNone/>
            </a:pPr>
            <a:endParaRPr b="0" lang="fr-FR" sz="1800" spc="-1" strike="noStrike">
              <a:solidFill>
                <a:srgbClr val="000000"/>
              </a:solidFill>
              <a:latin typeface="Arial"/>
            </a:endParaRPr>
          </a:p>
        </p:txBody>
      </p:sp>
      <p:sp>
        <p:nvSpPr>
          <p:cNvPr id="93" name="PlaceHolder 3"/>
          <p:cNvSpPr>
            <a:spLocks noGrp="1"/>
          </p:cNvSpPr>
          <p:nvPr>
            <p:ph type="sldNum" idx="7"/>
          </p:nvPr>
        </p:nvSpPr>
        <p:spPr>
          <a:xfrm>
            <a:off x="5179320" y="6513840"/>
            <a:ext cx="3961800" cy="343440"/>
          </a:xfrm>
          <a:prstGeom prst="rect">
            <a:avLst/>
          </a:prstGeom>
          <a:noFill/>
          <a:ln w="0">
            <a:noFill/>
          </a:ln>
        </p:spPr>
        <p:txBody>
          <a:bodyPr lIns="0" rIns="0" tIns="0" bIns="0" anchor="b">
            <a:noAutofit/>
          </a:bodyPr>
          <a:lstStyle>
            <a:lvl1pPr indent="0" algn="r">
              <a:lnSpc>
                <a:spcPct val="100000"/>
              </a:lnSpc>
              <a:buNone/>
              <a:tabLst>
                <a:tab algn="l" pos="0"/>
              </a:tabLst>
              <a:defRPr b="0" lang="it-IT" sz="1200" spc="-1" strike="noStrike">
                <a:solidFill>
                  <a:srgbClr val="000000"/>
                </a:solidFill>
                <a:latin typeface="Times New Roman"/>
              </a:defRPr>
            </a:lvl1pPr>
          </a:lstStyle>
          <a:p>
            <a:pPr indent="0" algn="r">
              <a:lnSpc>
                <a:spcPct val="100000"/>
              </a:lnSpc>
              <a:buNone/>
              <a:tabLst>
                <a:tab algn="l" pos="0"/>
              </a:tabLst>
            </a:pPr>
            <a:fld id="{0F9CE446-7C56-4DA8-A1AE-AA3674E48F43}" type="slidenum">
              <a:rPr b="0" lang="it-IT" sz="1200" spc="-1" strike="noStrike">
                <a:solidFill>
                  <a:srgbClr val="000000"/>
                </a:solidFill>
                <a:latin typeface="Times New Roman"/>
              </a:rPr>
              <a:t>&lt;numéro&gt;</a:t>
            </a:fld>
            <a:endParaRPr b="0" lang="fr-FR" sz="12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
        <p:nvSpPr>
          <p:cNvPr id="3" name="PlaceHolder 2"/>
          <p:cNvSpPr>
            <a:spLocks noGrp="1"/>
          </p:cNvSpPr>
          <p:nvPr>
            <p:ph type="sldNum" idx="2"/>
          </p:nvPr>
        </p:nvSpPr>
        <p:spPr/>
        <p:txBody>
          <a:bodyPr/>
          <a:p>
            <a:fld id="{40E464FF-015D-458D-9D8D-D0A9D4F5F97E}" type="slidenum">
              <a:t>&lt;#&gt;</a:t>
            </a:fld>
          </a:p>
        </p:txBody>
      </p:sp>
      <p:sp>
        <p:nvSpPr>
          <p:cNvPr id="4" name="PlaceHolder 3"/>
          <p:cNvSpPr>
            <a:spLocks noGrp="1"/>
          </p:cNvSpPr>
          <p:nvPr>
            <p:ph type="dt" idx="3"/>
          </p:nvPr>
        </p:nvSpPr>
        <p:spPr/>
        <p:txBody>
          <a:bodyPr/>
          <a:p>
            <a:r>
              <a:rPr lang="fr-FR"/>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7" name="PlaceHolder 2"/>
          <p:cNvSpPr>
            <a:spLocks noGrp="1"/>
          </p:cNvSpPr>
          <p:nvPr>
            <p:ph/>
          </p:nvPr>
        </p:nvSpPr>
        <p:spPr>
          <a:xfrm>
            <a:off x="495000" y="1604520"/>
            <a:ext cx="8915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8" name="PlaceHolder 3"/>
          <p:cNvSpPr>
            <a:spLocks noGrp="1"/>
          </p:cNvSpPr>
          <p:nvPr>
            <p:ph/>
          </p:nvPr>
        </p:nvSpPr>
        <p:spPr>
          <a:xfrm>
            <a:off x="495000" y="3682080"/>
            <a:ext cx="8915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347A204C-B671-44F9-B8C1-25518D973BBC}" type="slidenum">
              <a:t>&lt;#&gt;</a:t>
            </a:fld>
          </a:p>
        </p:txBody>
      </p:sp>
      <p:sp>
        <p:nvSpPr>
          <p:cNvPr id="7" name="PlaceHolder 6"/>
          <p:cNvSpPr>
            <a:spLocks noGrp="1"/>
          </p:cNvSpPr>
          <p:nvPr>
            <p:ph type="dt" idx="3"/>
          </p:nvPr>
        </p:nvSpPr>
        <p:spPr/>
        <p:txBody>
          <a:bodyPr/>
          <a:p>
            <a:r>
              <a:rPr lang="fr-FR"/>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30" name="PlaceHolder 2"/>
          <p:cNvSpPr>
            <a:spLocks noGrp="1"/>
          </p:cNvSpPr>
          <p:nvPr>
            <p:ph/>
          </p:nvPr>
        </p:nvSpPr>
        <p:spPr>
          <a:xfrm>
            <a:off x="495000" y="160452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1" name="PlaceHolder 3"/>
          <p:cNvSpPr>
            <a:spLocks noGrp="1"/>
          </p:cNvSpPr>
          <p:nvPr>
            <p:ph/>
          </p:nvPr>
        </p:nvSpPr>
        <p:spPr>
          <a:xfrm>
            <a:off x="5063040" y="160452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2" name="PlaceHolder 4"/>
          <p:cNvSpPr>
            <a:spLocks noGrp="1"/>
          </p:cNvSpPr>
          <p:nvPr>
            <p:ph/>
          </p:nvPr>
        </p:nvSpPr>
        <p:spPr>
          <a:xfrm>
            <a:off x="495000" y="368208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3" name="PlaceHolder 5"/>
          <p:cNvSpPr>
            <a:spLocks noGrp="1"/>
          </p:cNvSpPr>
          <p:nvPr>
            <p:ph/>
          </p:nvPr>
        </p:nvSpPr>
        <p:spPr>
          <a:xfrm>
            <a:off x="5063040" y="368208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7" name="PlaceHolder 6"/>
          <p:cNvSpPr>
            <a:spLocks noGrp="1"/>
          </p:cNvSpPr>
          <p:nvPr>
            <p:ph type="ftr" idx="1"/>
          </p:nvPr>
        </p:nvSpPr>
        <p:spPr/>
        <p:txBody>
          <a:bodyPr/>
          <a:p>
            <a:r>
              <a:t>Footer</a:t>
            </a:r>
          </a:p>
        </p:txBody>
      </p:sp>
      <p:sp>
        <p:nvSpPr>
          <p:cNvPr id="8" name="PlaceHolder 7"/>
          <p:cNvSpPr>
            <a:spLocks noGrp="1"/>
          </p:cNvSpPr>
          <p:nvPr>
            <p:ph type="sldNum" idx="2"/>
          </p:nvPr>
        </p:nvSpPr>
        <p:spPr/>
        <p:txBody>
          <a:bodyPr/>
          <a:p>
            <a:fld id="{F03EB580-1EA2-4D98-9838-12D1A38CE666}" type="slidenum">
              <a:t>&lt;#&gt;</a:t>
            </a:fld>
          </a:p>
        </p:txBody>
      </p:sp>
      <p:sp>
        <p:nvSpPr>
          <p:cNvPr id="9" name="PlaceHolder 8"/>
          <p:cNvSpPr>
            <a:spLocks noGrp="1"/>
          </p:cNvSpPr>
          <p:nvPr>
            <p:ph type="dt" idx="3"/>
          </p:nvPr>
        </p:nvSpPr>
        <p:spPr/>
        <p:txBody>
          <a:bodyPr/>
          <a:p>
            <a:r>
              <a:rPr lang="fr-FR"/>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35" name="PlaceHolder 2"/>
          <p:cNvSpPr>
            <a:spLocks noGrp="1"/>
          </p:cNvSpPr>
          <p:nvPr>
            <p:ph/>
          </p:nvPr>
        </p:nvSpPr>
        <p:spPr>
          <a:xfrm>
            <a:off x="495000" y="1604520"/>
            <a:ext cx="2870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6" name="PlaceHolder 3"/>
          <p:cNvSpPr>
            <a:spLocks noGrp="1"/>
          </p:cNvSpPr>
          <p:nvPr>
            <p:ph/>
          </p:nvPr>
        </p:nvSpPr>
        <p:spPr>
          <a:xfrm>
            <a:off x="3509280" y="1604520"/>
            <a:ext cx="2870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7" name="PlaceHolder 4"/>
          <p:cNvSpPr>
            <a:spLocks noGrp="1"/>
          </p:cNvSpPr>
          <p:nvPr>
            <p:ph/>
          </p:nvPr>
        </p:nvSpPr>
        <p:spPr>
          <a:xfrm>
            <a:off x="6523200" y="1604520"/>
            <a:ext cx="2870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8" name="PlaceHolder 5"/>
          <p:cNvSpPr>
            <a:spLocks noGrp="1"/>
          </p:cNvSpPr>
          <p:nvPr>
            <p:ph/>
          </p:nvPr>
        </p:nvSpPr>
        <p:spPr>
          <a:xfrm>
            <a:off x="495000" y="3682080"/>
            <a:ext cx="2870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39" name="PlaceHolder 6"/>
          <p:cNvSpPr>
            <a:spLocks noGrp="1"/>
          </p:cNvSpPr>
          <p:nvPr>
            <p:ph/>
          </p:nvPr>
        </p:nvSpPr>
        <p:spPr>
          <a:xfrm>
            <a:off x="3509280" y="3682080"/>
            <a:ext cx="2870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40" name="PlaceHolder 7"/>
          <p:cNvSpPr>
            <a:spLocks noGrp="1"/>
          </p:cNvSpPr>
          <p:nvPr>
            <p:ph/>
          </p:nvPr>
        </p:nvSpPr>
        <p:spPr>
          <a:xfrm>
            <a:off x="6523200" y="3682080"/>
            <a:ext cx="2870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9" name="PlaceHolder 8"/>
          <p:cNvSpPr>
            <a:spLocks noGrp="1"/>
          </p:cNvSpPr>
          <p:nvPr>
            <p:ph type="ftr" idx="1"/>
          </p:nvPr>
        </p:nvSpPr>
        <p:spPr/>
        <p:txBody>
          <a:bodyPr/>
          <a:p>
            <a:r>
              <a:t>Footer</a:t>
            </a:r>
          </a:p>
        </p:txBody>
      </p:sp>
      <p:sp>
        <p:nvSpPr>
          <p:cNvPr id="10" name="PlaceHolder 9"/>
          <p:cNvSpPr>
            <a:spLocks noGrp="1"/>
          </p:cNvSpPr>
          <p:nvPr>
            <p:ph type="sldNum" idx="2"/>
          </p:nvPr>
        </p:nvSpPr>
        <p:spPr/>
        <p:txBody>
          <a:bodyPr/>
          <a:p>
            <a:fld id="{FA0833AD-4206-4905-B959-C43DCE85DB0E}" type="slidenum">
              <a:t>&lt;#&gt;</a:t>
            </a:fld>
          </a:p>
        </p:txBody>
      </p:sp>
      <p:sp>
        <p:nvSpPr>
          <p:cNvPr id="11" name="PlaceHolder 10"/>
          <p:cNvSpPr>
            <a:spLocks noGrp="1"/>
          </p:cNvSpPr>
          <p:nvPr>
            <p:ph type="dt" idx="3"/>
          </p:nvPr>
        </p:nvSpPr>
        <p:spPr/>
        <p:txBody>
          <a:bodyPr/>
          <a:p>
            <a:r>
              <a:rPr lang="fr-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6" name="PlaceHolder 2"/>
          <p:cNvSpPr>
            <a:spLocks noGrp="1"/>
          </p:cNvSpPr>
          <p:nvPr>
            <p:ph type="subTitle"/>
          </p:nvPr>
        </p:nvSpPr>
        <p:spPr>
          <a:xfrm>
            <a:off x="495000" y="1604520"/>
            <a:ext cx="8915040" cy="397728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20B690CD-2F9D-4662-8E83-8CDC6630C226}" type="slidenum">
              <a:t>&lt;#&gt;</a:t>
            </a:fld>
          </a:p>
        </p:txBody>
      </p:sp>
      <p:sp>
        <p:nvSpPr>
          <p:cNvPr id="6" name="PlaceHolder 5"/>
          <p:cNvSpPr>
            <a:spLocks noGrp="1"/>
          </p:cNvSpPr>
          <p:nvPr>
            <p:ph type="dt" idx="3"/>
          </p:nvPr>
        </p:nvSpPr>
        <p:spPr/>
        <p:txBody>
          <a:bodyPr/>
          <a:p>
            <a:r>
              <a:rPr lang="fr-FR"/>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8" name="PlaceHolder 2"/>
          <p:cNvSpPr>
            <a:spLocks noGrp="1"/>
          </p:cNvSpPr>
          <p:nvPr>
            <p:ph/>
          </p:nvPr>
        </p:nvSpPr>
        <p:spPr>
          <a:xfrm>
            <a:off x="495000" y="1604520"/>
            <a:ext cx="89150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B26AEB44-2A45-4B0A-9B01-E907639DB010}" type="slidenum">
              <a:t>&lt;#&gt;</a:t>
            </a:fld>
          </a:p>
        </p:txBody>
      </p:sp>
      <p:sp>
        <p:nvSpPr>
          <p:cNvPr id="6" name="PlaceHolder 5"/>
          <p:cNvSpPr>
            <a:spLocks noGrp="1"/>
          </p:cNvSpPr>
          <p:nvPr>
            <p:ph type="dt" idx="3"/>
          </p:nvPr>
        </p:nvSpPr>
        <p:spPr/>
        <p:txBody>
          <a:bodyPr/>
          <a:p>
            <a:r>
              <a:rPr lang="fr-FR"/>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0" name="PlaceHolder 2"/>
          <p:cNvSpPr>
            <a:spLocks noGrp="1"/>
          </p:cNvSpPr>
          <p:nvPr>
            <p:ph/>
          </p:nvPr>
        </p:nvSpPr>
        <p:spPr>
          <a:xfrm>
            <a:off x="495000" y="1604520"/>
            <a:ext cx="43502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1" name="PlaceHolder 3"/>
          <p:cNvSpPr>
            <a:spLocks noGrp="1"/>
          </p:cNvSpPr>
          <p:nvPr>
            <p:ph/>
          </p:nvPr>
        </p:nvSpPr>
        <p:spPr>
          <a:xfrm>
            <a:off x="5063040" y="1604520"/>
            <a:ext cx="43502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393B1ED2-65AA-4DA1-BB99-345B3C9627B9}" type="slidenum">
              <a:t>&lt;#&gt;</a:t>
            </a:fld>
          </a:p>
        </p:txBody>
      </p:sp>
      <p:sp>
        <p:nvSpPr>
          <p:cNvPr id="7" name="PlaceHolder 6"/>
          <p:cNvSpPr>
            <a:spLocks noGrp="1"/>
          </p:cNvSpPr>
          <p:nvPr>
            <p:ph type="dt" idx="3"/>
          </p:nvPr>
        </p:nvSpPr>
        <p:spPr/>
        <p:txBody>
          <a:bodyPr/>
          <a:p>
            <a:r>
              <a:rPr lang="fr-FR"/>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05E398C5-09BB-4BA2-BF29-3A5AE69563C2}" type="slidenum">
              <a:t>&lt;#&gt;</a:t>
            </a:fld>
          </a:p>
        </p:txBody>
      </p:sp>
      <p:sp>
        <p:nvSpPr>
          <p:cNvPr id="5" name="PlaceHolder 4"/>
          <p:cNvSpPr>
            <a:spLocks noGrp="1"/>
          </p:cNvSpPr>
          <p:nvPr>
            <p:ph type="dt" idx="3"/>
          </p:nvPr>
        </p:nvSpPr>
        <p:spPr/>
        <p:txBody>
          <a:bodyPr/>
          <a:p>
            <a:r>
              <a:rPr lang="fr-FR"/>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743040" y="1122480"/>
            <a:ext cx="8419320" cy="110649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E6739750-063E-409E-8948-667C2DC67503}" type="slidenum">
              <a:t>&lt;#&gt;</a:t>
            </a:fld>
          </a:p>
        </p:txBody>
      </p:sp>
      <p:sp>
        <p:nvSpPr>
          <p:cNvPr id="5" name="PlaceHolder 4"/>
          <p:cNvSpPr>
            <a:spLocks noGrp="1"/>
          </p:cNvSpPr>
          <p:nvPr>
            <p:ph type="dt" idx="3"/>
          </p:nvPr>
        </p:nvSpPr>
        <p:spPr/>
        <p:txBody>
          <a:bodyPr/>
          <a:p>
            <a:r>
              <a:rPr lang="fr-FR"/>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5" name="PlaceHolder 2"/>
          <p:cNvSpPr>
            <a:spLocks noGrp="1"/>
          </p:cNvSpPr>
          <p:nvPr>
            <p:ph/>
          </p:nvPr>
        </p:nvSpPr>
        <p:spPr>
          <a:xfrm>
            <a:off x="495000" y="160452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6" name="PlaceHolder 3"/>
          <p:cNvSpPr>
            <a:spLocks noGrp="1"/>
          </p:cNvSpPr>
          <p:nvPr>
            <p:ph/>
          </p:nvPr>
        </p:nvSpPr>
        <p:spPr>
          <a:xfrm>
            <a:off x="5063040" y="1604520"/>
            <a:ext cx="43502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17" name="PlaceHolder 4"/>
          <p:cNvSpPr>
            <a:spLocks noGrp="1"/>
          </p:cNvSpPr>
          <p:nvPr>
            <p:ph/>
          </p:nvPr>
        </p:nvSpPr>
        <p:spPr>
          <a:xfrm>
            <a:off x="495000" y="368208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4AD7D9AA-3FD5-4108-A44E-A9810890FF40}" type="slidenum">
              <a:t>&lt;#&gt;</a:t>
            </a:fld>
          </a:p>
        </p:txBody>
      </p:sp>
      <p:sp>
        <p:nvSpPr>
          <p:cNvPr id="8" name="PlaceHolder 7"/>
          <p:cNvSpPr>
            <a:spLocks noGrp="1"/>
          </p:cNvSpPr>
          <p:nvPr>
            <p:ph type="dt" idx="3"/>
          </p:nvPr>
        </p:nvSpPr>
        <p:spPr/>
        <p:txBody>
          <a:bodyPr/>
          <a:p>
            <a:r>
              <a:rPr lang="fr-FR"/>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19" name="PlaceHolder 2"/>
          <p:cNvSpPr>
            <a:spLocks noGrp="1"/>
          </p:cNvSpPr>
          <p:nvPr>
            <p:ph/>
          </p:nvPr>
        </p:nvSpPr>
        <p:spPr>
          <a:xfrm>
            <a:off x="495000" y="1604520"/>
            <a:ext cx="43502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0" name="PlaceHolder 3"/>
          <p:cNvSpPr>
            <a:spLocks noGrp="1"/>
          </p:cNvSpPr>
          <p:nvPr>
            <p:ph/>
          </p:nvPr>
        </p:nvSpPr>
        <p:spPr>
          <a:xfrm>
            <a:off x="5063040" y="160452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1" name="PlaceHolder 4"/>
          <p:cNvSpPr>
            <a:spLocks noGrp="1"/>
          </p:cNvSpPr>
          <p:nvPr>
            <p:ph/>
          </p:nvPr>
        </p:nvSpPr>
        <p:spPr>
          <a:xfrm>
            <a:off x="5063040" y="368208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76525846-ECB2-4DE5-BBCD-9C488A86C951}" type="slidenum">
              <a:t>&lt;#&gt;</a:t>
            </a:fld>
          </a:p>
        </p:txBody>
      </p:sp>
      <p:sp>
        <p:nvSpPr>
          <p:cNvPr id="8" name="PlaceHolder 7"/>
          <p:cNvSpPr>
            <a:spLocks noGrp="1"/>
          </p:cNvSpPr>
          <p:nvPr>
            <p:ph type="dt" idx="3"/>
          </p:nvPr>
        </p:nvSpPr>
        <p:spPr/>
        <p:txBody>
          <a:bodyPr/>
          <a:p>
            <a:r>
              <a:rPr lang="fr-FR"/>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Arial"/>
            </a:endParaRPr>
          </a:p>
        </p:txBody>
      </p:sp>
      <p:sp>
        <p:nvSpPr>
          <p:cNvPr id="23" name="PlaceHolder 2"/>
          <p:cNvSpPr>
            <a:spLocks noGrp="1"/>
          </p:cNvSpPr>
          <p:nvPr>
            <p:ph/>
          </p:nvPr>
        </p:nvSpPr>
        <p:spPr>
          <a:xfrm>
            <a:off x="495000" y="160452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4" name="PlaceHolder 3"/>
          <p:cNvSpPr>
            <a:spLocks noGrp="1"/>
          </p:cNvSpPr>
          <p:nvPr>
            <p:ph/>
          </p:nvPr>
        </p:nvSpPr>
        <p:spPr>
          <a:xfrm>
            <a:off x="5063040" y="1604520"/>
            <a:ext cx="43502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25" name="PlaceHolder 4"/>
          <p:cNvSpPr>
            <a:spLocks noGrp="1"/>
          </p:cNvSpPr>
          <p:nvPr>
            <p:ph/>
          </p:nvPr>
        </p:nvSpPr>
        <p:spPr>
          <a:xfrm>
            <a:off x="495000" y="3682080"/>
            <a:ext cx="89150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4275183F-02DE-4BED-895F-E7FB9D6B8C94}" type="slidenum">
              <a:t>&lt;#&gt;</a:t>
            </a:fld>
          </a:p>
        </p:txBody>
      </p:sp>
      <p:sp>
        <p:nvSpPr>
          <p:cNvPr id="8" name="PlaceHolder 7"/>
          <p:cNvSpPr>
            <a:spLocks noGrp="1"/>
          </p:cNvSpPr>
          <p:nvPr>
            <p:ph type="dt" idx="3"/>
          </p:nvPr>
        </p:nvSpPr>
        <p:spPr/>
        <p:txBody>
          <a:bodyPr/>
          <a:p>
            <a:r>
              <a:rPr lang="fr-FR"/>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743040" y="1122480"/>
            <a:ext cx="8419320" cy="2386800"/>
          </a:xfrm>
          <a:prstGeom prst="rect">
            <a:avLst/>
          </a:prstGeom>
          <a:noFill/>
          <a:ln w="0">
            <a:noFill/>
          </a:ln>
        </p:spPr>
        <p:txBody>
          <a:bodyPr lIns="0" rIns="0" tIns="0" bIns="0" anchor="ctr">
            <a:noAutofit/>
          </a:bodyPr>
          <a:p>
            <a:pPr indent="0">
              <a:buNone/>
            </a:pPr>
            <a:r>
              <a:rPr b="0" lang="fr-FR" sz="1800" spc="-1" strike="noStrike">
                <a:solidFill>
                  <a:srgbClr val="000000"/>
                </a:solidFill>
                <a:latin typeface="Arial"/>
              </a:rPr>
              <a:t>Cliquez pour éditer le format du texte-titre</a:t>
            </a:r>
            <a:endParaRPr b="0" lang="fr-FR" sz="1800" spc="-1" strike="noStrike">
              <a:solidFill>
                <a:srgbClr val="000000"/>
              </a:solidFill>
              <a:latin typeface="Arial"/>
            </a:endParaRPr>
          </a:p>
        </p:txBody>
      </p:sp>
      <p:sp>
        <p:nvSpPr>
          <p:cNvPr id="1" name="PlaceHolder 2"/>
          <p:cNvSpPr>
            <a:spLocks noGrp="1"/>
          </p:cNvSpPr>
          <p:nvPr>
            <p:ph type="ftr" idx="1"/>
          </p:nvPr>
        </p:nvSpPr>
        <p:spPr>
          <a:xfrm>
            <a:off x="3281400" y="6356520"/>
            <a:ext cx="3342600" cy="3643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Times New Roman"/>
              </a:defRPr>
            </a:lvl1pPr>
          </a:lstStyle>
          <a:p>
            <a:pPr indent="0" algn="ctr">
              <a:lnSpc>
                <a:spcPct val="100000"/>
              </a:lnSpc>
              <a:buNone/>
              <a:tabLst>
                <a:tab algn="l" pos="0"/>
              </a:tabLst>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2" name="PlaceHolder 3"/>
          <p:cNvSpPr>
            <a:spLocks noGrp="1"/>
          </p:cNvSpPr>
          <p:nvPr>
            <p:ph type="sldNum" idx="2"/>
          </p:nvPr>
        </p:nvSpPr>
        <p:spPr>
          <a:xfrm>
            <a:off x="6996240" y="6356520"/>
            <a:ext cx="2228040" cy="3643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it-IT" sz="1200" spc="-1" strike="noStrike">
                <a:solidFill>
                  <a:srgbClr val="8b8b8b"/>
                </a:solidFill>
                <a:latin typeface="Calibri"/>
              </a:defRPr>
            </a:lvl1pPr>
          </a:lstStyle>
          <a:p>
            <a:pPr indent="0" algn="r">
              <a:lnSpc>
                <a:spcPct val="100000"/>
              </a:lnSpc>
              <a:buNone/>
              <a:tabLst>
                <a:tab algn="l" pos="0"/>
              </a:tabLst>
            </a:pPr>
            <a:fld id="{81370D6B-B8EB-4DD3-B4B5-2B77C4C83F32}" type="slidenum">
              <a:rPr b="0" lang="it-IT" sz="1200" spc="-1" strike="noStrike">
                <a:solidFill>
                  <a:srgbClr val="8b8b8b"/>
                </a:solidFill>
                <a:latin typeface="Calibri"/>
              </a:rPr>
              <a:t>&lt;numéro&gt;</a:t>
            </a:fld>
            <a:endParaRPr b="0" lang="fr-FR" sz="1200" spc="-1" strike="noStrike">
              <a:solidFill>
                <a:srgbClr val="000000"/>
              </a:solidFill>
              <a:latin typeface="Times New Roman"/>
            </a:endParaRPr>
          </a:p>
        </p:txBody>
      </p:sp>
      <p:sp>
        <p:nvSpPr>
          <p:cNvPr id="3" name="PlaceHolder 4"/>
          <p:cNvSpPr>
            <a:spLocks noGrp="1"/>
          </p:cNvSpPr>
          <p:nvPr>
            <p:ph type="dt" idx="3"/>
          </p:nvPr>
        </p:nvSpPr>
        <p:spPr>
          <a:xfrm>
            <a:off x="681120" y="6356520"/>
            <a:ext cx="2228040" cy="3643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4" name="PlaceHolder 5"/>
          <p:cNvSpPr>
            <a:spLocks noGrp="1"/>
          </p:cNvSpPr>
          <p:nvPr>
            <p:ph type="body"/>
          </p:nvPr>
        </p:nvSpPr>
        <p:spPr>
          <a:xfrm>
            <a:off x="495000" y="1604520"/>
            <a:ext cx="89150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Arial"/>
              </a:rPr>
              <a:t>Cliquez pour éditer le format du plan de texte</a:t>
            </a:r>
            <a:endParaRPr b="0" lang="fr-FR"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Arial"/>
              </a:rPr>
              <a:t>Second niveau de plan</a:t>
            </a:r>
            <a:endParaRPr b="0" lang="fr-FR"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Arial"/>
              </a:rPr>
              <a:t>Troisième niveau de plan</a:t>
            </a:r>
            <a:endParaRPr b="0" lang="fr-FR"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Arial"/>
              </a:rPr>
              <a:t>Quatrième niveau de plan</a:t>
            </a:r>
            <a:endParaRPr b="0" lang="fr-FR"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hyperlink" Target="mailto:centrogen3.rpu@focolare.org" TargetMode="External"/><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8.png"/><Relationship Id="rId11" Type="http://schemas.openxmlformats.org/officeDocument/2006/relationships/image" Target="../media/image9.jpeg"/><Relationship Id="rId12" Type="http://schemas.openxmlformats.org/officeDocument/2006/relationships/image" Target="../media/image10.jpeg"/><Relationship Id="rId13" Type="http://schemas.openxmlformats.org/officeDocument/2006/relationships/slideLayout" Target="../slideLayouts/slideLayout3.xml"/><Relationship Id="rId14" Type="http://schemas.openxmlformats.org/officeDocument/2006/relationships/notesSlide" Target="../notesSlides/notesSlide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47" name="Immagine 39" descr="Immagine che contiene testo&#10;&#10;Descrizione generata automaticamente"/>
          <p:cNvPicPr/>
          <p:nvPr/>
        </p:nvPicPr>
        <p:blipFill>
          <a:blip r:embed="rId1"/>
          <a:stretch/>
        </p:blipFill>
        <p:spPr>
          <a:xfrm>
            <a:off x="1085760" y="2160"/>
            <a:ext cx="7771680" cy="6887880"/>
          </a:xfrm>
          <a:prstGeom prst="rect">
            <a:avLst/>
          </a:prstGeom>
          <a:ln w="0">
            <a:noFill/>
          </a:ln>
        </p:spPr>
      </p:pic>
      <p:sp>
        <p:nvSpPr>
          <p:cNvPr id="48" name="Rettangolo 83"/>
          <p:cNvSpPr/>
          <p:nvPr/>
        </p:nvSpPr>
        <p:spPr>
          <a:xfrm>
            <a:off x="7489080" y="-11520"/>
            <a:ext cx="2493720" cy="68878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pic>
        <p:nvPicPr>
          <p:cNvPr id="49" name="Immagine 38" descr=""/>
          <p:cNvPicPr/>
          <p:nvPr/>
        </p:nvPicPr>
        <p:blipFill>
          <a:blip r:embed="rId2"/>
          <a:stretch/>
        </p:blipFill>
        <p:spPr>
          <a:xfrm rot="16200000">
            <a:off x="6223320" y="1766880"/>
            <a:ext cx="5026680" cy="2491920"/>
          </a:xfrm>
          <a:prstGeom prst="rect">
            <a:avLst/>
          </a:prstGeom>
          <a:ln w="0">
            <a:noFill/>
          </a:ln>
        </p:spPr>
      </p:pic>
      <p:pic>
        <p:nvPicPr>
          <p:cNvPr id="50" name="Immagine 17" descr=""/>
          <p:cNvPicPr/>
          <p:nvPr/>
        </p:nvPicPr>
        <p:blipFill>
          <a:blip r:embed="rId3"/>
          <a:stretch/>
        </p:blipFill>
        <p:spPr>
          <a:xfrm rot="16200000">
            <a:off x="-1472040" y="1431000"/>
            <a:ext cx="5385240" cy="2512080"/>
          </a:xfrm>
          <a:prstGeom prst="rect">
            <a:avLst/>
          </a:prstGeom>
          <a:ln w="0">
            <a:noFill/>
          </a:ln>
        </p:spPr>
      </p:pic>
      <p:pic>
        <p:nvPicPr>
          <p:cNvPr id="51" name="Immagine 24" descr="Immagine che contiene testo, grafica vettoriale&#10;&#10;Descrizione generata automaticamente"/>
          <p:cNvPicPr/>
          <p:nvPr/>
        </p:nvPicPr>
        <p:blipFill>
          <a:blip r:embed="rId4"/>
          <a:srcRect l="0" t="0" r="14153" b="0"/>
          <a:stretch/>
        </p:blipFill>
        <p:spPr>
          <a:xfrm>
            <a:off x="99360" y="1729800"/>
            <a:ext cx="2376720" cy="3573720"/>
          </a:xfrm>
          <a:prstGeom prst="rect">
            <a:avLst/>
          </a:prstGeom>
          <a:ln w="0">
            <a:noFill/>
          </a:ln>
        </p:spPr>
      </p:pic>
      <p:sp>
        <p:nvSpPr>
          <p:cNvPr id="52" name="Rettangolo con angoli arrotondati sullo stesso lato 25"/>
          <p:cNvSpPr/>
          <p:nvPr/>
        </p:nvSpPr>
        <p:spPr>
          <a:xfrm rot="242400">
            <a:off x="253800" y="4681800"/>
            <a:ext cx="1870920" cy="591120"/>
          </a:xfrm>
          <a:prstGeom prst="round2SameRect">
            <a:avLst>
              <a:gd name="adj1" fmla="val 16667"/>
              <a:gd name="adj2" fmla="val 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sp>
        <p:nvSpPr>
          <p:cNvPr id="53" name="Figura a mano libera 23"/>
          <p:cNvSpPr/>
          <p:nvPr/>
        </p:nvSpPr>
        <p:spPr>
          <a:xfrm>
            <a:off x="28440" y="304920"/>
            <a:ext cx="2270880" cy="1386360"/>
          </a:xfrm>
          <a:custGeom>
            <a:avLst/>
            <a:gdLst>
              <a:gd name="textAreaLeft" fmla="*/ 0 w 2270880"/>
              <a:gd name="textAreaRight" fmla="*/ 2271600 w 2270880"/>
              <a:gd name="textAreaTop" fmla="*/ 0 h 1386360"/>
              <a:gd name="textAreaBottom" fmla="*/ 1387080 h 1386360"/>
            </a:gdLst>
            <a:ahLst/>
            <a:rect l="textAreaLeft" t="textAreaTop" r="textAreaRight" b="textAreaBottom"/>
            <a:pathLst>
              <a:path w="2271713" h="1387055">
                <a:moveTo>
                  <a:pt x="1528763" y="29743"/>
                </a:moveTo>
                <a:cubicBezTo>
                  <a:pt x="1220990" y="161643"/>
                  <a:pt x="1477194" y="66613"/>
                  <a:pt x="757238" y="86893"/>
                </a:cubicBezTo>
                <a:cubicBezTo>
                  <a:pt x="642884" y="90114"/>
                  <a:pt x="528638" y="96418"/>
                  <a:pt x="414338" y="101180"/>
                </a:cubicBezTo>
                <a:cubicBezTo>
                  <a:pt x="269106" y="130227"/>
                  <a:pt x="402544" y="100467"/>
                  <a:pt x="300038" y="129755"/>
                </a:cubicBezTo>
                <a:cubicBezTo>
                  <a:pt x="174449" y="165638"/>
                  <a:pt x="302802" y="124073"/>
                  <a:pt x="200025" y="158330"/>
                </a:cubicBezTo>
                <a:cubicBezTo>
                  <a:pt x="180975" y="172618"/>
                  <a:pt x="159713" y="184355"/>
                  <a:pt x="142875" y="201193"/>
                </a:cubicBezTo>
                <a:cubicBezTo>
                  <a:pt x="101927" y="242141"/>
                  <a:pt x="123255" y="240434"/>
                  <a:pt x="100013" y="286918"/>
                </a:cubicBezTo>
                <a:cubicBezTo>
                  <a:pt x="92334" y="302277"/>
                  <a:pt x="80963" y="315493"/>
                  <a:pt x="71438" y="329780"/>
                </a:cubicBezTo>
                <a:lnTo>
                  <a:pt x="42863" y="444080"/>
                </a:lnTo>
                <a:cubicBezTo>
                  <a:pt x="38100" y="463130"/>
                  <a:pt x="32426" y="481975"/>
                  <a:pt x="28575" y="501230"/>
                </a:cubicBezTo>
                <a:cubicBezTo>
                  <a:pt x="11335" y="587436"/>
                  <a:pt x="21968" y="549630"/>
                  <a:pt x="0" y="615530"/>
                </a:cubicBezTo>
                <a:cubicBezTo>
                  <a:pt x="4763" y="720305"/>
                  <a:pt x="7311" y="825204"/>
                  <a:pt x="14288" y="929855"/>
                </a:cubicBezTo>
                <a:cubicBezTo>
                  <a:pt x="16842" y="968166"/>
                  <a:pt x="21706" y="1006378"/>
                  <a:pt x="28575" y="1044155"/>
                </a:cubicBezTo>
                <a:cubicBezTo>
                  <a:pt x="31269" y="1058973"/>
                  <a:pt x="33617" y="1075130"/>
                  <a:pt x="42863" y="1087018"/>
                </a:cubicBezTo>
                <a:cubicBezTo>
                  <a:pt x="66026" y="1116799"/>
                  <a:pt x="168769" y="1218507"/>
                  <a:pt x="214313" y="1229893"/>
                </a:cubicBezTo>
                <a:lnTo>
                  <a:pt x="271463" y="1244180"/>
                </a:lnTo>
                <a:cubicBezTo>
                  <a:pt x="290513" y="1253705"/>
                  <a:pt x="309037" y="1264365"/>
                  <a:pt x="328613" y="1272755"/>
                </a:cubicBezTo>
                <a:cubicBezTo>
                  <a:pt x="369861" y="1290433"/>
                  <a:pt x="396458" y="1291007"/>
                  <a:pt x="442913" y="1301330"/>
                </a:cubicBezTo>
                <a:cubicBezTo>
                  <a:pt x="546140" y="1324269"/>
                  <a:pt x="452961" y="1308352"/>
                  <a:pt x="571500" y="1329905"/>
                </a:cubicBezTo>
                <a:cubicBezTo>
                  <a:pt x="600002" y="1335087"/>
                  <a:pt x="628433" y="1340994"/>
                  <a:pt x="657225" y="1344193"/>
                </a:cubicBezTo>
                <a:cubicBezTo>
                  <a:pt x="1004182" y="1382744"/>
                  <a:pt x="981554" y="1373606"/>
                  <a:pt x="1371600" y="1387055"/>
                </a:cubicBezTo>
                <a:lnTo>
                  <a:pt x="1700213" y="1372768"/>
                </a:lnTo>
                <a:cubicBezTo>
                  <a:pt x="1794134" y="1367076"/>
                  <a:pt x="1824755" y="1365760"/>
                  <a:pt x="1900238" y="1344193"/>
                </a:cubicBezTo>
                <a:cubicBezTo>
                  <a:pt x="1914719" y="1340056"/>
                  <a:pt x="1929935" y="1337219"/>
                  <a:pt x="1943100" y="1329905"/>
                </a:cubicBezTo>
                <a:cubicBezTo>
                  <a:pt x="2032614" y="1280174"/>
                  <a:pt x="2039648" y="1261932"/>
                  <a:pt x="2114550" y="1187030"/>
                </a:cubicBezTo>
                <a:lnTo>
                  <a:pt x="2157413" y="1144168"/>
                </a:lnTo>
                <a:cubicBezTo>
                  <a:pt x="2222242" y="1014509"/>
                  <a:pt x="2190935" y="1065311"/>
                  <a:pt x="2243138" y="987005"/>
                </a:cubicBezTo>
                <a:cubicBezTo>
                  <a:pt x="2247900" y="963193"/>
                  <a:pt x="2251535" y="939127"/>
                  <a:pt x="2257425" y="915568"/>
                </a:cubicBezTo>
                <a:cubicBezTo>
                  <a:pt x="2261078" y="900957"/>
                  <a:pt x="2271713" y="887766"/>
                  <a:pt x="2271713" y="872705"/>
                </a:cubicBezTo>
                <a:cubicBezTo>
                  <a:pt x="2271713" y="801109"/>
                  <a:pt x="2262526" y="729807"/>
                  <a:pt x="2257425" y="658393"/>
                </a:cubicBezTo>
                <a:cubicBezTo>
                  <a:pt x="2246535" y="505936"/>
                  <a:pt x="2253260" y="511060"/>
                  <a:pt x="2228850" y="401218"/>
                </a:cubicBezTo>
                <a:cubicBezTo>
                  <a:pt x="2227953" y="397182"/>
                  <a:pt x="2207701" y="310753"/>
                  <a:pt x="2200275" y="301205"/>
                </a:cubicBezTo>
                <a:cubicBezTo>
                  <a:pt x="2175465" y="269306"/>
                  <a:pt x="2152887" y="228259"/>
                  <a:pt x="2114550" y="215480"/>
                </a:cubicBezTo>
                <a:cubicBezTo>
                  <a:pt x="1970485" y="167459"/>
                  <a:pt x="2193964" y="240734"/>
                  <a:pt x="2014538" y="186905"/>
                </a:cubicBezTo>
                <a:cubicBezTo>
                  <a:pt x="1985688" y="178250"/>
                  <a:pt x="1957388" y="167855"/>
                  <a:pt x="1928813" y="158330"/>
                </a:cubicBezTo>
                <a:cubicBezTo>
                  <a:pt x="1881676" y="142618"/>
                  <a:pt x="1865779" y="138253"/>
                  <a:pt x="1814513" y="115468"/>
                </a:cubicBezTo>
                <a:cubicBezTo>
                  <a:pt x="1795050" y="106818"/>
                  <a:pt x="1776939" y="95283"/>
                  <a:pt x="1757363" y="86893"/>
                </a:cubicBezTo>
                <a:cubicBezTo>
                  <a:pt x="1743520" y="80960"/>
                  <a:pt x="1729030" y="76568"/>
                  <a:pt x="1714500" y="72605"/>
                </a:cubicBezTo>
                <a:cubicBezTo>
                  <a:pt x="1602612" y="42090"/>
                  <a:pt x="1616428" y="46735"/>
                  <a:pt x="1514475" y="29743"/>
                </a:cubicBezTo>
                <a:cubicBezTo>
                  <a:pt x="1476375" y="34505"/>
                  <a:pt x="1438571" y="44030"/>
                  <a:pt x="1400175" y="44030"/>
                </a:cubicBezTo>
                <a:cubicBezTo>
                  <a:pt x="1365682" y="44030"/>
                  <a:pt x="1204848" y="24102"/>
                  <a:pt x="1157288" y="15455"/>
                </a:cubicBezTo>
                <a:cubicBezTo>
                  <a:pt x="1137968" y="11942"/>
                  <a:pt x="1119654" y="3336"/>
                  <a:pt x="1100138" y="1168"/>
                </a:cubicBezTo>
                <a:cubicBezTo>
                  <a:pt x="1076471" y="-1462"/>
                  <a:pt x="1052513" y="1168"/>
                  <a:pt x="1028700" y="1168"/>
                </a:cubicBezTo>
              </a:path>
            </a:pathLst>
          </a:custGeom>
          <a:solidFill>
            <a:schemeClr val="bg1"/>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sp>
        <p:nvSpPr>
          <p:cNvPr id="54" name="Rettangolo con due angoli in diagonale arrotondati 101"/>
          <p:cNvSpPr/>
          <p:nvPr/>
        </p:nvSpPr>
        <p:spPr>
          <a:xfrm>
            <a:off x="7611120" y="1114200"/>
            <a:ext cx="2249280" cy="3724200"/>
          </a:xfrm>
          <a:prstGeom prst="round2DiagRect">
            <a:avLst>
              <a:gd name="adj1" fmla="val 16667"/>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sp>
        <p:nvSpPr>
          <p:cNvPr id="55" name="Rettangolo 9"/>
          <p:cNvSpPr/>
          <p:nvPr/>
        </p:nvSpPr>
        <p:spPr>
          <a:xfrm>
            <a:off x="2491560" y="95760"/>
            <a:ext cx="2471400" cy="12614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it-IT" sz="1100" spc="-1" strike="noStrike">
                <a:solidFill>
                  <a:srgbClr val="000000"/>
                </a:solidFill>
                <a:latin typeface="Arial"/>
                <a:ea typeface="DejaVu Sans"/>
              </a:rPr>
              <a:t>Chétiens du vingt et unième siècle, </a:t>
            </a:r>
            <a:r>
              <a:rPr b="0" lang="it-IT" sz="1100" spc="-1" strike="noStrike">
                <a:solidFill>
                  <a:srgbClr val="000000"/>
                </a:solidFill>
                <a:latin typeface="Arial"/>
                <a:ea typeface="DejaVu Sans"/>
              </a:rPr>
              <a:t>nous sommes appelés à “</a:t>
            </a:r>
            <a:r>
              <a:rPr b="1" lang="it-IT" sz="1100" spc="-1" strike="noStrike" cap="all">
                <a:solidFill>
                  <a:srgbClr val="000000"/>
                </a:solidFill>
                <a:latin typeface="Arial"/>
                <a:ea typeface="DejaVu Sans"/>
              </a:rPr>
              <a:t>eTRE LUMIERE</a:t>
            </a:r>
            <a:r>
              <a:rPr b="0" lang="it-IT" sz="1100" spc="-1" strike="noStrike">
                <a:solidFill>
                  <a:srgbClr val="000000"/>
                </a:solidFill>
                <a:latin typeface="Arial"/>
                <a:ea typeface="DejaVu Sans"/>
              </a:rPr>
              <a:t>”, Nous pouvons cependant nous sentir inadaptés, conditionnés par nos limites ou bien dépassés par les circonstances extérieures. </a:t>
            </a:r>
            <a:endParaRPr b="0" lang="fr-FR" sz="1100" spc="-1" strike="noStrike">
              <a:solidFill>
                <a:srgbClr val="000000"/>
              </a:solidFill>
              <a:latin typeface="Arial"/>
            </a:endParaRPr>
          </a:p>
        </p:txBody>
      </p:sp>
      <p:sp>
        <p:nvSpPr>
          <p:cNvPr id="56" name="CasellaDiTesto 54"/>
          <p:cNvSpPr/>
          <p:nvPr/>
        </p:nvSpPr>
        <p:spPr>
          <a:xfrm rot="280200">
            <a:off x="-96840" y="4707000"/>
            <a:ext cx="2534400" cy="333360"/>
          </a:xfrm>
          <a:prstGeom prst="rect">
            <a:avLst/>
          </a:prstGeom>
          <a:noFill/>
          <a:ln w="0">
            <a:noFill/>
          </a:ln>
        </p:spPr>
        <p:style>
          <a:lnRef idx="0"/>
          <a:fillRef idx="0"/>
          <a:effectRef idx="0"/>
          <a:fontRef idx="minor"/>
        </p:style>
        <p:txBody>
          <a:bodyPr lIns="90000" rIns="90000" tIns="45000" bIns="45000" anchor="t">
            <a:spAutoFit/>
          </a:bodyPr>
          <a:p>
            <a:pPr algn="ctr">
              <a:lnSpc>
                <a:spcPts val="1919"/>
              </a:lnSpc>
            </a:pPr>
            <a:r>
              <a:rPr b="1" lang="it-IT" sz="1400" spc="-1" strike="noStrike">
                <a:solidFill>
                  <a:srgbClr val="ffffff"/>
                </a:solidFill>
                <a:latin typeface="Arial Narrow"/>
                <a:ea typeface="DejaVu Sans"/>
              </a:rPr>
              <a:t>PAROLE </a:t>
            </a:r>
            <a:r>
              <a:rPr b="1" i="1" lang="it-IT" sz="1400" spc="-1" strike="noStrike">
                <a:solidFill>
                  <a:srgbClr val="ffffff"/>
                </a:solidFill>
                <a:latin typeface="Arial Narrow"/>
                <a:ea typeface="DejaVu Sans"/>
              </a:rPr>
              <a:t>de </a:t>
            </a:r>
            <a:r>
              <a:rPr b="1" lang="it-IT" sz="1400" spc="-1" strike="noStrike">
                <a:solidFill>
                  <a:srgbClr val="ffffff"/>
                </a:solidFill>
                <a:latin typeface="Arial Narrow"/>
                <a:ea typeface="DejaVu Sans"/>
              </a:rPr>
              <a:t>VIE</a:t>
            </a:r>
            <a:endParaRPr b="0" lang="fr-FR" sz="1400" spc="-1" strike="noStrike">
              <a:solidFill>
                <a:srgbClr val="000000"/>
              </a:solidFill>
              <a:latin typeface="Arial"/>
            </a:endParaRPr>
          </a:p>
        </p:txBody>
      </p:sp>
      <p:sp>
        <p:nvSpPr>
          <p:cNvPr id="57" name="Rettangolo con angoli arrotondati sullo stesso lato 86"/>
          <p:cNvSpPr/>
          <p:nvPr/>
        </p:nvSpPr>
        <p:spPr>
          <a:xfrm>
            <a:off x="7628040" y="6362640"/>
            <a:ext cx="2215800" cy="511920"/>
          </a:xfrm>
          <a:prstGeom prst="round2SameRect">
            <a:avLst>
              <a:gd name="adj1" fmla="val 16667"/>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400" spc="-1" strike="noStrike">
              <a:solidFill>
                <a:schemeClr val="lt1"/>
              </a:solidFill>
              <a:latin typeface="Calibri"/>
              <a:ea typeface="DejaVu Sans"/>
            </a:endParaRPr>
          </a:p>
        </p:txBody>
      </p:sp>
      <p:sp>
        <p:nvSpPr>
          <p:cNvPr id="58" name="Rettangolo 49"/>
          <p:cNvSpPr/>
          <p:nvPr/>
        </p:nvSpPr>
        <p:spPr>
          <a:xfrm>
            <a:off x="7485840" y="6472440"/>
            <a:ext cx="2500200" cy="2721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it-IT" sz="1200" spc="-1" strike="noStrike" u="sng">
                <a:solidFill>
                  <a:srgbClr val="0563c1"/>
                </a:solidFill>
                <a:uFillTx/>
                <a:latin typeface="Arial Narrow"/>
                <a:ea typeface="DejaVu Sans"/>
                <a:hlinkClick r:id="rId5"/>
              </a:rPr>
              <a:t>centrogen3.rpu@focolare.org</a:t>
            </a:r>
            <a:endParaRPr b="0" lang="fr-FR" sz="1200" spc="-1" strike="noStrike">
              <a:solidFill>
                <a:srgbClr val="000000"/>
              </a:solidFill>
              <a:latin typeface="Arial"/>
            </a:endParaRPr>
          </a:p>
        </p:txBody>
      </p:sp>
      <p:sp>
        <p:nvSpPr>
          <p:cNvPr id="59" name="Rettangolo 40"/>
          <p:cNvSpPr/>
          <p:nvPr/>
        </p:nvSpPr>
        <p:spPr>
          <a:xfrm flipV="1" rot="10800000">
            <a:off x="265320" y="431640"/>
            <a:ext cx="1998000" cy="1034280"/>
          </a:xfrm>
          <a:prstGeom prst="rect">
            <a:avLst/>
          </a:prstGeom>
          <a:noFill/>
          <a:ln w="0">
            <a:noFill/>
          </a:ln>
        </p:spPr>
        <p:style>
          <a:lnRef idx="0"/>
          <a:fillRef idx="0"/>
          <a:effectRef idx="0"/>
          <a:fontRef idx="minor"/>
        </p:style>
        <p:txBody>
          <a:bodyPr lIns="90000" rIns="90000" tIns="45000" bIns="45000" anchor="t">
            <a:spAutoFit/>
          </a:bodyPr>
          <a:p>
            <a:pPr algn="ctr">
              <a:lnSpc>
                <a:spcPts val="1860"/>
              </a:lnSpc>
            </a:pPr>
            <a:r>
              <a:rPr b="1" lang="it-IT" sz="1800" spc="-1" strike="noStrike">
                <a:solidFill>
                  <a:srgbClr val="000000"/>
                </a:solidFill>
                <a:latin typeface="Arial"/>
                <a:ea typeface="DejaVu Sans"/>
              </a:rPr>
              <a:t>“</a:t>
            </a:r>
            <a:r>
              <a:rPr b="1" lang="it-IT" sz="1800" spc="-1" strike="noStrike">
                <a:solidFill>
                  <a:srgbClr val="000000"/>
                </a:solidFill>
                <a:latin typeface="Arial"/>
                <a:ea typeface="DejaVu Sans"/>
              </a:rPr>
              <a:t>Comportez-vous comme des fils de la lumière”</a:t>
            </a:r>
            <a:endParaRPr b="0" lang="fr-FR" sz="1800" spc="-1" strike="noStrike">
              <a:solidFill>
                <a:srgbClr val="000000"/>
              </a:solidFill>
              <a:latin typeface="Arial"/>
            </a:endParaRPr>
          </a:p>
        </p:txBody>
      </p:sp>
      <p:sp>
        <p:nvSpPr>
          <p:cNvPr id="60" name="Rettangolo 12"/>
          <p:cNvSpPr/>
          <p:nvPr/>
        </p:nvSpPr>
        <p:spPr>
          <a:xfrm>
            <a:off x="3170520" y="1309680"/>
            <a:ext cx="1657440" cy="1018440"/>
          </a:xfrm>
          <a:prstGeom prst="rect">
            <a:avLst/>
          </a:prstGeom>
          <a:noFill/>
          <a:ln w="0">
            <a:noFill/>
          </a:ln>
        </p:spPr>
        <p:style>
          <a:lnRef idx="0"/>
          <a:fillRef idx="0"/>
          <a:effectRef idx="0"/>
          <a:fontRef idx="minor"/>
        </p:style>
        <p:txBody>
          <a:bodyPr lIns="90000" rIns="90000" tIns="45000" bIns="45000" anchor="t">
            <a:spAutoFit/>
          </a:bodyPr>
          <a:p>
            <a:pPr>
              <a:lnSpc>
                <a:spcPts val="1219"/>
              </a:lnSpc>
            </a:pPr>
            <a:r>
              <a:rPr b="1" i="1" lang="it-IT" sz="1100" spc="-1" strike="noStrike">
                <a:solidFill>
                  <a:srgbClr val="ff0000"/>
                </a:solidFill>
                <a:latin typeface="Arial"/>
                <a:ea typeface="DejaVu Sans"/>
              </a:rPr>
              <a:t>Comment en prendre le chemin dans l’espérance, malgé les peurs qui parfois peuvent nous dominer? </a:t>
            </a:r>
            <a:endParaRPr b="0" lang="fr-FR" sz="1100" spc="-1" strike="noStrike">
              <a:solidFill>
                <a:srgbClr val="000000"/>
              </a:solidFill>
              <a:latin typeface="Arial"/>
            </a:endParaRPr>
          </a:p>
        </p:txBody>
      </p:sp>
      <p:sp>
        <p:nvSpPr>
          <p:cNvPr id="61" name="CasellaDiTesto 4"/>
          <p:cNvSpPr/>
          <p:nvPr/>
        </p:nvSpPr>
        <p:spPr>
          <a:xfrm>
            <a:off x="3038760" y="4911120"/>
            <a:ext cx="1903680" cy="12614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it-IT" sz="1100" spc="-1" strike="noStrike">
                <a:solidFill>
                  <a:srgbClr val="000000"/>
                </a:solidFill>
                <a:latin typeface="Arial"/>
                <a:ea typeface="DejaVu Sans"/>
              </a:rPr>
              <a:t>C‘est la Parole de Dieu vécue qui nous illumine et nous rend capables de </a:t>
            </a:r>
            <a:r>
              <a:rPr b="1" lang="it-IT" sz="1100" spc="-1" strike="noStrike">
                <a:solidFill>
                  <a:srgbClr val="000000"/>
                </a:solidFill>
                <a:latin typeface="Arial"/>
                <a:ea typeface="DejaVu Sans"/>
              </a:rPr>
              <a:t>TEMOIGNER ... </a:t>
            </a:r>
            <a:r>
              <a:rPr b="0" lang="it-IT" sz="1100" spc="-1" strike="noStrike">
                <a:solidFill>
                  <a:srgbClr val="000000"/>
                </a:solidFill>
                <a:latin typeface="Arial"/>
                <a:ea typeface="DejaVu Sans"/>
              </a:rPr>
              <a:t>la </a:t>
            </a:r>
            <a:br>
              <a:rPr sz="1100"/>
            </a:br>
            <a:r>
              <a:rPr b="1" lang="it-IT" sz="1100" spc="-1" strike="noStrike">
                <a:solidFill>
                  <a:srgbClr val="000000"/>
                </a:solidFill>
                <a:latin typeface="Arial"/>
                <a:ea typeface="DejaVu Sans"/>
              </a:rPr>
              <a:t>BONTE</a:t>
            </a:r>
            <a:r>
              <a:rPr b="0" lang="it-IT" sz="1100" spc="-1" strike="noStrike">
                <a:solidFill>
                  <a:srgbClr val="000000"/>
                </a:solidFill>
                <a:latin typeface="Arial"/>
                <a:ea typeface="DejaVu Sans"/>
              </a:rPr>
              <a:t>, la </a:t>
            </a:r>
            <a:r>
              <a:rPr b="1" lang="it-IT" sz="1100" spc="-1" strike="noStrike">
                <a:solidFill>
                  <a:srgbClr val="000000"/>
                </a:solidFill>
                <a:latin typeface="Arial"/>
                <a:ea typeface="DejaVu Sans"/>
              </a:rPr>
              <a:t>JUSTICE </a:t>
            </a:r>
            <a:r>
              <a:rPr b="0" i="1" lang="it-IT" sz="1100" spc="-1" strike="noStrike">
                <a:solidFill>
                  <a:srgbClr val="000000"/>
                </a:solidFill>
                <a:latin typeface="Arial"/>
                <a:ea typeface="DejaVu Sans"/>
              </a:rPr>
              <a:t>et</a:t>
            </a:r>
            <a:br>
              <a:rPr sz="1100"/>
            </a:br>
            <a:r>
              <a:rPr b="0" lang="it-IT" sz="1100" spc="-1" strike="noStrike">
                <a:solidFill>
                  <a:srgbClr val="000000"/>
                </a:solidFill>
                <a:latin typeface="Arial"/>
                <a:ea typeface="DejaVu Sans"/>
              </a:rPr>
              <a:t>la </a:t>
            </a:r>
            <a:r>
              <a:rPr b="1" lang="it-IT" sz="1100" spc="-1" strike="noStrike">
                <a:solidFill>
                  <a:srgbClr val="000000"/>
                </a:solidFill>
                <a:latin typeface="Arial"/>
                <a:ea typeface="DejaVu Sans"/>
              </a:rPr>
              <a:t>VERITE,</a:t>
            </a:r>
            <a:r>
              <a:rPr b="0" lang="it-IT" sz="1100" spc="-1" strike="noStrike">
                <a:solidFill>
                  <a:srgbClr val="000000"/>
                </a:solidFill>
                <a:latin typeface="Arial"/>
                <a:ea typeface="DejaVu Sans"/>
              </a:rPr>
              <a:t> en cette humanité perdue. </a:t>
            </a:r>
            <a:endParaRPr b="0" lang="fr-FR" sz="1100" spc="-1" strike="noStrike">
              <a:solidFill>
                <a:srgbClr val="000000"/>
              </a:solidFill>
              <a:latin typeface="Arial"/>
            </a:endParaRPr>
          </a:p>
        </p:txBody>
      </p:sp>
      <p:sp>
        <p:nvSpPr>
          <p:cNvPr id="62" name="CasellaDiTesto 2"/>
          <p:cNvSpPr/>
          <p:nvPr/>
        </p:nvSpPr>
        <p:spPr>
          <a:xfrm>
            <a:off x="2476800" y="2263680"/>
            <a:ext cx="2468880" cy="23565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it-IT" sz="1100" spc="-1" strike="noStrike">
                <a:solidFill>
                  <a:srgbClr val="000000"/>
                </a:solidFill>
                <a:latin typeface="Arial"/>
                <a:ea typeface="DejaVu Sans"/>
              </a:rPr>
              <a:t>Il s’agit de prendre le chemin de la connaissance toujours plus grande de Dieu, celle de sa volonté d’amour: c’est un RECOMMENCER JOUR APRES JOUR.</a:t>
            </a:r>
            <a:endParaRPr b="0" lang="fr-FR" sz="1100" spc="-1" strike="noStrike">
              <a:solidFill>
                <a:srgbClr val="000000"/>
              </a:solidFill>
              <a:latin typeface="Arial"/>
            </a:endParaRPr>
          </a:p>
          <a:p>
            <a:pPr>
              <a:lnSpc>
                <a:spcPts val="1420"/>
              </a:lnSpc>
            </a:pPr>
            <a:r>
              <a:rPr b="0" lang="it-IT" sz="1100" spc="-1" strike="noStrike">
                <a:solidFill>
                  <a:srgbClr val="000000"/>
                </a:solidFill>
                <a:latin typeface="Arial"/>
                <a:ea typeface="DejaVu Sans"/>
              </a:rPr>
              <a:t>L’apôtre Paul nous invite à vivre dans le quotidien, avec cet appel que nous avons reçu de Dieu : </a:t>
            </a:r>
            <a:r>
              <a:rPr b="1" i="1" lang="it-IT" sz="1100" spc="-1" strike="noStrike" cap="all">
                <a:solidFill>
                  <a:srgbClr val="0070c0"/>
                </a:solidFill>
                <a:latin typeface="Arial"/>
                <a:ea typeface="DejaVu Sans"/>
              </a:rPr>
              <a:t>D’ETRE “imitatEURS DU PERE” comMe  SES “fiLS TRES CHERS”: saINTS et RICHES EN MIDERICORDE. </a:t>
            </a:r>
            <a:endParaRPr b="0" lang="fr-FR" sz="1100" spc="-1" strike="noStrike">
              <a:solidFill>
                <a:srgbClr val="000000"/>
              </a:solidFill>
              <a:latin typeface="Arial"/>
            </a:endParaRPr>
          </a:p>
        </p:txBody>
      </p:sp>
      <p:sp>
        <p:nvSpPr>
          <p:cNvPr id="63" name="Ovale 8"/>
          <p:cNvSpPr/>
          <p:nvPr/>
        </p:nvSpPr>
        <p:spPr>
          <a:xfrm>
            <a:off x="14071680" y="-2648520"/>
            <a:ext cx="521640" cy="521640"/>
          </a:xfrm>
          <a:prstGeom prst="ellipse">
            <a:avLst/>
          </a:prstGeom>
          <a:solidFill>
            <a:srgbClr val="ee7d3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pic>
        <p:nvPicPr>
          <p:cNvPr id="64" name="Immagine 11" descr=""/>
          <p:cNvPicPr/>
          <p:nvPr/>
        </p:nvPicPr>
        <p:blipFill>
          <a:blip r:embed="rId6"/>
          <a:stretch/>
        </p:blipFill>
        <p:spPr>
          <a:xfrm>
            <a:off x="14086080" y="-2654280"/>
            <a:ext cx="511920" cy="511920"/>
          </a:xfrm>
          <a:prstGeom prst="rect">
            <a:avLst/>
          </a:prstGeom>
          <a:ln w="0">
            <a:noFill/>
          </a:ln>
        </p:spPr>
      </p:pic>
      <p:sp>
        <p:nvSpPr>
          <p:cNvPr id="65" name="Text Box 24"/>
          <p:cNvSpPr/>
          <p:nvPr/>
        </p:nvSpPr>
        <p:spPr>
          <a:xfrm>
            <a:off x="2462760" y="4559400"/>
            <a:ext cx="2371680" cy="4244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i="1" lang="it-IT" sz="1100" spc="-1" strike="noStrike">
                <a:solidFill>
                  <a:srgbClr val="de0c0c"/>
                </a:solidFill>
                <a:latin typeface="Myriad Pro"/>
                <a:ea typeface="DejaVu Sans"/>
              </a:rPr>
              <a:t>Qu’est ce donc qui nous donne la vrai joie?</a:t>
            </a:r>
            <a:endParaRPr b="0" lang="fr-FR" sz="1100" spc="-1" strike="noStrike">
              <a:solidFill>
                <a:srgbClr val="000000"/>
              </a:solidFill>
              <a:latin typeface="Arial"/>
            </a:endParaRPr>
          </a:p>
        </p:txBody>
      </p:sp>
      <p:sp>
        <p:nvSpPr>
          <p:cNvPr id="66" name="Text Box 18"/>
          <p:cNvSpPr/>
          <p:nvPr/>
        </p:nvSpPr>
        <p:spPr>
          <a:xfrm>
            <a:off x="2606760" y="6113160"/>
            <a:ext cx="2144880" cy="6832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i="1" lang="it-IT" sz="1100" spc="-1" strike="noStrike">
                <a:solidFill>
                  <a:srgbClr val="0c3183"/>
                </a:solidFill>
                <a:latin typeface="Myriad Pro"/>
                <a:ea typeface="DejaVu Sans"/>
              </a:rPr>
              <a:t>T’es-tu jamais demandé :</a:t>
            </a:r>
            <a:br>
              <a:rPr sz="1100"/>
            </a:br>
            <a:r>
              <a:rPr b="1" i="1" lang="it-IT" sz="1100" spc="-1" strike="noStrike">
                <a:solidFill>
                  <a:srgbClr val="0c3183"/>
                </a:solidFill>
                <a:latin typeface="Myriad Pro"/>
                <a:ea typeface="DejaVu Sans"/>
              </a:rPr>
              <a:t>  </a:t>
            </a:r>
            <a:r>
              <a:rPr b="1" i="1" lang="it-IT" sz="1400" spc="-1" strike="noStrike">
                <a:solidFill>
                  <a:srgbClr val="0c3183"/>
                </a:solidFill>
                <a:latin typeface="Myriad Pro"/>
                <a:ea typeface="DejaVu Sans"/>
              </a:rPr>
              <a:t>“Ce qu’aurait fait Jésus à ma place ?”</a:t>
            </a:r>
            <a:endParaRPr b="0" lang="fr-FR" sz="1400" spc="-1" strike="noStrike">
              <a:solidFill>
                <a:srgbClr val="000000"/>
              </a:solidFill>
              <a:latin typeface="Arial"/>
            </a:endParaRPr>
          </a:p>
        </p:txBody>
      </p:sp>
      <p:sp>
        <p:nvSpPr>
          <p:cNvPr id="67" name="CasellaDiTesto 6"/>
          <p:cNvSpPr/>
          <p:nvPr/>
        </p:nvSpPr>
        <p:spPr>
          <a:xfrm>
            <a:off x="7737840" y="5970960"/>
            <a:ext cx="1996200" cy="333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it-IT" sz="800" spc="-1" strike="noStrike" baseline="30000">
                <a:solidFill>
                  <a:srgbClr val="000000"/>
                </a:solidFill>
                <a:latin typeface="Arial"/>
                <a:ea typeface="DejaVu Sans"/>
              </a:rPr>
              <a:t>1) </a:t>
            </a:r>
            <a:r>
              <a:rPr b="0" lang="it-IT" sz="800" spc="-1" strike="noStrike">
                <a:solidFill>
                  <a:srgbClr val="000000"/>
                </a:solidFill>
                <a:latin typeface="Arial"/>
                <a:ea typeface="DejaVu Sans"/>
              </a:rPr>
              <a:t>La consegna de Vangelo - C. Lubich, </a:t>
            </a:r>
            <a:br>
              <a:rPr sz="800"/>
            </a:br>
            <a:r>
              <a:rPr b="0" lang="it-IT" sz="800" spc="-1" strike="noStrike">
                <a:solidFill>
                  <a:srgbClr val="000000"/>
                </a:solidFill>
                <a:latin typeface="Arial"/>
                <a:ea typeface="DejaVu Sans"/>
              </a:rPr>
              <a:t>Aux Gen 3, Città Nuova, Roma</a:t>
            </a:r>
            <a:endParaRPr b="0" lang="fr-FR" sz="800" spc="-1" strike="noStrike">
              <a:solidFill>
                <a:srgbClr val="000000"/>
              </a:solidFill>
              <a:latin typeface="Arial"/>
            </a:endParaRPr>
          </a:p>
        </p:txBody>
      </p:sp>
      <p:sp>
        <p:nvSpPr>
          <p:cNvPr id="68" name="CasellaDiTesto 18"/>
          <p:cNvSpPr/>
          <p:nvPr/>
        </p:nvSpPr>
        <p:spPr>
          <a:xfrm>
            <a:off x="5051880" y="362160"/>
            <a:ext cx="2356560" cy="1562040"/>
          </a:xfrm>
          <a:prstGeom prst="rect">
            <a:avLst/>
          </a:prstGeom>
          <a:noFill/>
          <a:ln w="0">
            <a:noFill/>
          </a:ln>
        </p:spPr>
        <p:style>
          <a:lnRef idx="0"/>
          <a:fillRef idx="0"/>
          <a:effectRef idx="0"/>
          <a:fontRef idx="minor"/>
        </p:style>
        <p:txBody>
          <a:bodyPr lIns="90000" rIns="90000" tIns="45000" bIns="45000" anchor="t">
            <a:spAutoFit/>
          </a:bodyPr>
          <a:p>
            <a:pPr>
              <a:lnSpc>
                <a:spcPts val="1159"/>
              </a:lnSpc>
              <a:spcAft>
                <a:spcPts val="1001"/>
              </a:spcAft>
            </a:pPr>
            <a:r>
              <a:rPr b="0" i="1" lang="it-IT" sz="1050" spc="-1" strike="noStrike">
                <a:solidFill>
                  <a:srgbClr val="000000"/>
                </a:solidFill>
                <a:latin typeface="Arial Narrow"/>
                <a:ea typeface="Calibri"/>
              </a:rPr>
              <a:t>En cherchant à vivre la Parole, ma manière de voir les choses a complétement changé, je cherche à voir le coté positif de tout ce qui survient.</a:t>
            </a:r>
            <a:br>
              <a:rPr sz="1050"/>
            </a:br>
            <a:r>
              <a:rPr b="0" i="1" lang="it-IT" sz="1050" spc="-1" strike="noStrike">
                <a:solidFill>
                  <a:srgbClr val="000000"/>
                </a:solidFill>
                <a:latin typeface="Arial Narrow"/>
                <a:ea typeface="Calibri"/>
              </a:rPr>
              <a:t>A l’école est arrivée une chose qui m’a remplie de joie. La professeure en mathématiques nous a rendu les résultats de nos devoirs. J’avais reçu un 7 et j’en étais très satisfaite car je n’avais jamais eu une note si haute dans cette matière!</a:t>
            </a:r>
            <a:endParaRPr b="0" lang="fr-FR" sz="1050" spc="-1" strike="noStrike">
              <a:solidFill>
                <a:srgbClr val="000000"/>
              </a:solidFill>
              <a:latin typeface="Arial"/>
            </a:endParaRPr>
          </a:p>
        </p:txBody>
      </p:sp>
      <p:sp>
        <p:nvSpPr>
          <p:cNvPr id="69" name="CasellaDiTesto 3"/>
          <p:cNvSpPr/>
          <p:nvPr/>
        </p:nvSpPr>
        <p:spPr>
          <a:xfrm>
            <a:off x="5117040" y="4986000"/>
            <a:ext cx="2353680" cy="1120320"/>
          </a:xfrm>
          <a:prstGeom prst="rect">
            <a:avLst/>
          </a:prstGeom>
          <a:noFill/>
          <a:ln w="0">
            <a:noFill/>
          </a:ln>
        </p:spPr>
        <p:style>
          <a:lnRef idx="0"/>
          <a:fillRef idx="0"/>
          <a:effectRef idx="0"/>
          <a:fontRef idx="minor"/>
        </p:style>
        <p:txBody>
          <a:bodyPr lIns="90000" rIns="90000" tIns="45000" bIns="45000" anchor="t">
            <a:spAutoFit/>
          </a:bodyPr>
          <a:p>
            <a:pPr>
              <a:lnSpc>
                <a:spcPts val="1159"/>
              </a:lnSpc>
              <a:spcAft>
                <a:spcPts val="1001"/>
              </a:spcAft>
            </a:pPr>
            <a:r>
              <a:rPr b="0" i="1" lang="it-IT" sz="1050" spc="-1" strike="noStrike">
                <a:solidFill>
                  <a:srgbClr val="000000"/>
                </a:solidFill>
                <a:latin typeface="Arial Narrow"/>
                <a:ea typeface="Calibri"/>
              </a:rPr>
              <a:t>A ce moment-là je m’étais sentie libre et réalisée, en tant que chrétienne à part entière. Une de mes compagnes de la classe a proposé à la professeure de baisser ma note d’un demi point mais celle-ci a décidé de me laisser les 7 points, pour le fait d’avoir été correcte et juste. </a:t>
            </a:r>
            <a:endParaRPr b="0" lang="fr-FR" sz="1050" spc="-1" strike="noStrike">
              <a:solidFill>
                <a:srgbClr val="000000"/>
              </a:solidFill>
              <a:latin typeface="Arial"/>
            </a:endParaRPr>
          </a:p>
        </p:txBody>
      </p:sp>
      <p:sp>
        <p:nvSpPr>
          <p:cNvPr id="70" name="CasellaDiTesto 29"/>
          <p:cNvSpPr/>
          <p:nvPr/>
        </p:nvSpPr>
        <p:spPr>
          <a:xfrm>
            <a:off x="5117040" y="3270960"/>
            <a:ext cx="2353680" cy="1709280"/>
          </a:xfrm>
          <a:prstGeom prst="rect">
            <a:avLst/>
          </a:prstGeom>
          <a:noFill/>
          <a:ln w="0">
            <a:noFill/>
          </a:ln>
        </p:spPr>
        <p:style>
          <a:lnRef idx="0"/>
          <a:fillRef idx="0"/>
          <a:effectRef idx="0"/>
          <a:fontRef idx="minor"/>
        </p:style>
        <p:txBody>
          <a:bodyPr lIns="90000" rIns="90000" tIns="45000" bIns="45000" anchor="t">
            <a:spAutoFit/>
          </a:bodyPr>
          <a:p>
            <a:pPr>
              <a:lnSpc>
                <a:spcPts val="1159"/>
              </a:lnSpc>
              <a:spcAft>
                <a:spcPts val="1001"/>
              </a:spcAft>
            </a:pPr>
            <a:r>
              <a:rPr b="0" i="1" lang="it-IT" sz="1050" spc="-1" strike="noStrike">
                <a:solidFill>
                  <a:srgbClr val="000000"/>
                </a:solidFill>
                <a:latin typeface="Arial Narrow"/>
                <a:ea typeface="Calibri"/>
              </a:rPr>
              <a:t>Mais, revoyant le devoir, je me suis rendu compte que la professeure ne s’avait pas vu une erreur qui aurait du faire baisser d’un point ma note finale. </a:t>
            </a:r>
            <a:br>
              <a:rPr sz="1050"/>
            </a:br>
            <a:r>
              <a:rPr b="0" i="1" lang="it-IT" sz="1050" spc="-1" strike="noStrike">
                <a:solidFill>
                  <a:srgbClr val="000000"/>
                </a:solidFill>
                <a:latin typeface="Arial Narrow"/>
                <a:ea typeface="Calibri"/>
              </a:rPr>
              <a:t>A peine je m’en suis aperçu, je l’ai signalé à la professeure et, le fait de le lui dire m’avait rendu encore plus contente. Tous mes camarades ne comprenaient pas bien ma réaction et le sens que je lui donnais. De fait, pour moi, la note finale avait un rapport avec mon oui donné à la vérité et à l’amour.</a:t>
            </a:r>
            <a:endParaRPr b="0" lang="fr-FR" sz="1050" spc="-1" strike="noStrike">
              <a:solidFill>
                <a:srgbClr val="000000"/>
              </a:solidFill>
              <a:latin typeface="Arial"/>
            </a:endParaRPr>
          </a:p>
        </p:txBody>
      </p:sp>
      <p:sp>
        <p:nvSpPr>
          <p:cNvPr id="71" name="Rettangolo 32"/>
          <p:cNvSpPr/>
          <p:nvPr/>
        </p:nvSpPr>
        <p:spPr>
          <a:xfrm>
            <a:off x="7489080" y="-11520"/>
            <a:ext cx="2493720" cy="648000"/>
          </a:xfrm>
          <a:prstGeom prst="rect">
            <a:avLst/>
          </a:prstGeom>
          <a:solidFill>
            <a:srgbClr val="eb5455"/>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sp>
        <p:nvSpPr>
          <p:cNvPr id="72" name="Text Box 20"/>
          <p:cNvSpPr/>
          <p:nvPr/>
        </p:nvSpPr>
        <p:spPr>
          <a:xfrm>
            <a:off x="7611120" y="1391400"/>
            <a:ext cx="2249280" cy="2739960"/>
          </a:xfrm>
          <a:prstGeom prst="rect">
            <a:avLst/>
          </a:prstGeom>
          <a:noFill/>
          <a:ln w="0">
            <a:noFill/>
          </a:ln>
        </p:spPr>
        <p:style>
          <a:lnRef idx="0"/>
          <a:fillRef idx="0"/>
          <a:effectRef idx="0"/>
          <a:fontRef idx="minor"/>
        </p:style>
        <p:txBody>
          <a:bodyPr lIns="90000" rIns="90000" tIns="45000" bIns="45000" anchor="t">
            <a:spAutoFit/>
          </a:bodyPr>
          <a:p>
            <a:pPr algn="ctr">
              <a:lnSpc>
                <a:spcPts val="1159"/>
              </a:lnSpc>
            </a:pPr>
            <a:r>
              <a:rPr b="1" i="1" lang="it-IT" sz="1050" spc="-1" strike="noStrike">
                <a:solidFill>
                  <a:srgbClr val="0070c0"/>
                </a:solidFill>
                <a:latin typeface="Arial Narrow"/>
                <a:ea typeface="DejaVu Sans"/>
              </a:rPr>
              <a:t>«La sainteté survient lorsqu’on vit l’Evangile.</a:t>
            </a:r>
            <a:endParaRPr b="0" lang="fr-FR" sz="1050" spc="-1" strike="noStrike">
              <a:solidFill>
                <a:srgbClr val="000000"/>
              </a:solidFill>
              <a:latin typeface="Arial"/>
            </a:endParaRPr>
          </a:p>
          <a:p>
            <a:pPr algn="ctr">
              <a:lnSpc>
                <a:spcPts val="1159"/>
              </a:lnSpc>
            </a:pPr>
            <a:r>
              <a:rPr b="1" i="1" lang="it-IT" sz="1050" spc="-1" strike="noStrike">
                <a:solidFill>
                  <a:srgbClr val="0070c0"/>
                </a:solidFill>
                <a:latin typeface="Arial Narrow"/>
                <a:ea typeface="DejaVu Sans"/>
              </a:rPr>
              <a:t>La manière de l’annoncer ne sera pas seulement faite de paroles d’encouragements, </a:t>
            </a:r>
            <a:br>
              <a:rPr sz="1050"/>
            </a:br>
            <a:r>
              <a:rPr b="1" i="1" lang="it-IT" sz="1050" spc="-1" strike="noStrike">
                <a:solidFill>
                  <a:srgbClr val="0070c0"/>
                </a:solidFill>
                <a:latin typeface="Arial Narrow"/>
                <a:ea typeface="DejaVu Sans"/>
              </a:rPr>
              <a:t>mais par le livre lui-même.</a:t>
            </a:r>
            <a:endParaRPr b="0" lang="fr-FR" sz="1050" spc="-1" strike="noStrike">
              <a:solidFill>
                <a:srgbClr val="000000"/>
              </a:solidFill>
              <a:latin typeface="Arial"/>
            </a:endParaRPr>
          </a:p>
          <a:p>
            <a:pPr algn="ctr">
              <a:lnSpc>
                <a:spcPts val="1159"/>
              </a:lnSpc>
            </a:pPr>
            <a:r>
              <a:rPr b="1" i="1" lang="it-IT" sz="1050" spc="-1" strike="noStrike">
                <a:solidFill>
                  <a:srgbClr val="0070c0"/>
                </a:solidFill>
                <a:latin typeface="Arial Narrow"/>
                <a:ea typeface="DejaVu Sans"/>
              </a:rPr>
              <a:t>C’est le cadeau lui-même que je voulais vous faire.</a:t>
            </a:r>
            <a:endParaRPr b="0" lang="fr-FR" sz="1050" spc="-1" strike="noStrike">
              <a:solidFill>
                <a:srgbClr val="000000"/>
              </a:solidFill>
              <a:latin typeface="Arial"/>
            </a:endParaRPr>
          </a:p>
          <a:p>
            <a:pPr algn="ctr">
              <a:lnSpc>
                <a:spcPts val="1159"/>
              </a:lnSpc>
            </a:pPr>
            <a:r>
              <a:rPr b="1" i="1" lang="it-IT" sz="1050" spc="-1" strike="noStrike">
                <a:solidFill>
                  <a:srgbClr val="0070c0"/>
                </a:solidFill>
                <a:latin typeface="Arial Narrow"/>
                <a:ea typeface="DejaVu Sans"/>
              </a:rPr>
              <a:t>L’Evangile a été et restera le livre qui renouvèle chacun et chacune, ainsi que la société elle-même. </a:t>
            </a:r>
            <a:endParaRPr b="0" lang="fr-FR" sz="1050" spc="-1" strike="noStrike">
              <a:solidFill>
                <a:srgbClr val="000000"/>
              </a:solidFill>
              <a:latin typeface="Arial"/>
            </a:endParaRPr>
          </a:p>
          <a:p>
            <a:pPr algn="ctr">
              <a:lnSpc>
                <a:spcPts val="1159"/>
              </a:lnSpc>
            </a:pPr>
            <a:r>
              <a:rPr b="1" i="1" lang="it-IT" sz="1050" spc="-1" strike="noStrike">
                <a:solidFill>
                  <a:srgbClr val="0070c0"/>
                </a:solidFill>
                <a:latin typeface="Arial Narrow"/>
                <a:ea typeface="DejaVu Sans"/>
              </a:rPr>
              <a:t>Il faut s’en nourrir dès votre jeunesse pour se sanctifier et changer le monde. Avec ce souhait que vous viviez tellement bien l’Evangile, que toute personne qui vous voit puisse dire: </a:t>
            </a:r>
            <a:br>
              <a:rPr sz="1050"/>
            </a:br>
            <a:r>
              <a:rPr b="1" i="1" lang="it-IT" sz="1050" spc="-1" strike="noStrike">
                <a:solidFill>
                  <a:srgbClr val="0070c0"/>
                </a:solidFill>
                <a:latin typeface="Arial Narrow"/>
                <a:ea typeface="DejaVu Sans"/>
              </a:rPr>
              <a:t>“Voici un autre petit Jésus qui se fait voir sur cette terre”»</a:t>
            </a:r>
            <a:r>
              <a:rPr b="1" i="1" lang="it-IT" sz="1050" spc="-1" strike="noStrike" baseline="30000">
                <a:solidFill>
                  <a:srgbClr val="0070c0"/>
                </a:solidFill>
                <a:latin typeface="Arial Narrow"/>
                <a:ea typeface="DejaVu Sans"/>
              </a:rPr>
              <a:t>1</a:t>
            </a:r>
            <a:r>
              <a:rPr b="1" i="1" lang="it-IT" sz="1050" spc="-1" strike="noStrike">
                <a:solidFill>
                  <a:srgbClr val="0070c0"/>
                </a:solidFill>
                <a:latin typeface="Arial Narrow"/>
                <a:ea typeface="DejaVu Sans"/>
              </a:rPr>
              <a:t>.</a:t>
            </a:r>
            <a:endParaRPr b="0" lang="fr-FR" sz="1050" spc="-1" strike="noStrike">
              <a:solidFill>
                <a:srgbClr val="000000"/>
              </a:solidFill>
              <a:latin typeface="Arial"/>
            </a:endParaRPr>
          </a:p>
        </p:txBody>
      </p:sp>
      <p:sp>
        <p:nvSpPr>
          <p:cNvPr id="73" name="Figura a mano libera 15"/>
          <p:cNvSpPr/>
          <p:nvPr/>
        </p:nvSpPr>
        <p:spPr>
          <a:xfrm>
            <a:off x="32040" y="327600"/>
            <a:ext cx="2301120" cy="2000520"/>
          </a:xfrm>
          <a:custGeom>
            <a:avLst/>
            <a:gdLst>
              <a:gd name="textAreaLeft" fmla="*/ 0 w 2301120"/>
              <a:gd name="textAreaRight" fmla="*/ 2301840 w 2301120"/>
              <a:gd name="textAreaTop" fmla="*/ 0 h 2000520"/>
              <a:gd name="textAreaBottom" fmla="*/ 2001240 h 2000520"/>
            </a:gdLst>
            <a:ahLst/>
            <a:rect l="textAreaLeft" t="textAreaTop" r="textAreaRight" b="textAreaBottom"/>
            <a:pathLst>
              <a:path w="2222427" h="2001336">
                <a:moveTo>
                  <a:pt x="1370397" y="0"/>
                </a:moveTo>
                <a:cubicBezTo>
                  <a:pt x="1051311" y="58015"/>
                  <a:pt x="1351805" y="11084"/>
                  <a:pt x="827472" y="42862"/>
                </a:cubicBezTo>
                <a:cubicBezTo>
                  <a:pt x="798556" y="44614"/>
                  <a:pt x="770624" y="54840"/>
                  <a:pt x="741747" y="57150"/>
                </a:cubicBezTo>
                <a:cubicBezTo>
                  <a:pt x="651423" y="64376"/>
                  <a:pt x="560772" y="66675"/>
                  <a:pt x="470284" y="71437"/>
                </a:cubicBezTo>
                <a:cubicBezTo>
                  <a:pt x="279465" y="103240"/>
                  <a:pt x="355042" y="85959"/>
                  <a:pt x="241684" y="114300"/>
                </a:cubicBezTo>
                <a:cubicBezTo>
                  <a:pt x="220834" y="128200"/>
                  <a:pt x="154558" y="171240"/>
                  <a:pt x="141672" y="185737"/>
                </a:cubicBezTo>
                <a:cubicBezTo>
                  <a:pt x="89269" y="244690"/>
                  <a:pt x="89637" y="256117"/>
                  <a:pt x="70234" y="314325"/>
                </a:cubicBezTo>
                <a:cubicBezTo>
                  <a:pt x="54410" y="488394"/>
                  <a:pt x="47091" y="472080"/>
                  <a:pt x="70234" y="657225"/>
                </a:cubicBezTo>
                <a:cubicBezTo>
                  <a:pt x="72102" y="672169"/>
                  <a:pt x="80385" y="685606"/>
                  <a:pt x="84522" y="700087"/>
                </a:cubicBezTo>
                <a:cubicBezTo>
                  <a:pt x="94882" y="736347"/>
                  <a:pt x="98413" y="765837"/>
                  <a:pt x="113097" y="800100"/>
                </a:cubicBezTo>
                <a:cubicBezTo>
                  <a:pt x="121487" y="819676"/>
                  <a:pt x="133282" y="837674"/>
                  <a:pt x="141672" y="857250"/>
                </a:cubicBezTo>
                <a:cubicBezTo>
                  <a:pt x="168622" y="920133"/>
                  <a:pt x="143494" y="916222"/>
                  <a:pt x="213109" y="985837"/>
                </a:cubicBezTo>
                <a:cubicBezTo>
                  <a:pt x="227397" y="1000125"/>
                  <a:pt x="243037" y="1013178"/>
                  <a:pt x="255972" y="1028700"/>
                </a:cubicBezTo>
                <a:cubicBezTo>
                  <a:pt x="266965" y="1041891"/>
                  <a:pt x="271624" y="1060255"/>
                  <a:pt x="284547" y="1071562"/>
                </a:cubicBezTo>
                <a:cubicBezTo>
                  <a:pt x="312795" y="1096279"/>
                  <a:pt x="386191" y="1140795"/>
                  <a:pt x="427422" y="1157287"/>
                </a:cubicBezTo>
                <a:cubicBezTo>
                  <a:pt x="455388" y="1168474"/>
                  <a:pt x="484572" y="1176337"/>
                  <a:pt x="513147" y="1185862"/>
                </a:cubicBezTo>
                <a:cubicBezTo>
                  <a:pt x="527434" y="1190625"/>
                  <a:pt x="541241" y="1197197"/>
                  <a:pt x="556009" y="1200150"/>
                </a:cubicBezTo>
                <a:cubicBezTo>
                  <a:pt x="579822" y="1204912"/>
                  <a:pt x="603888" y="1208547"/>
                  <a:pt x="627447" y="1214437"/>
                </a:cubicBezTo>
                <a:cubicBezTo>
                  <a:pt x="642058" y="1218090"/>
                  <a:pt x="655828" y="1224588"/>
                  <a:pt x="670309" y="1228725"/>
                </a:cubicBezTo>
                <a:cubicBezTo>
                  <a:pt x="689190" y="1234120"/>
                  <a:pt x="708651" y="1237370"/>
                  <a:pt x="727459" y="1243012"/>
                </a:cubicBezTo>
                <a:cubicBezTo>
                  <a:pt x="756309" y="1251667"/>
                  <a:pt x="784609" y="1262062"/>
                  <a:pt x="813184" y="1271587"/>
                </a:cubicBezTo>
                <a:cubicBezTo>
                  <a:pt x="827472" y="1276350"/>
                  <a:pt x="841436" y="1282222"/>
                  <a:pt x="856047" y="1285875"/>
                </a:cubicBezTo>
                <a:cubicBezTo>
                  <a:pt x="945867" y="1308329"/>
                  <a:pt x="893758" y="1297385"/>
                  <a:pt x="1013209" y="1314450"/>
                </a:cubicBezTo>
                <a:cubicBezTo>
                  <a:pt x="1189422" y="1309687"/>
                  <a:pt x="1365790" y="1308965"/>
                  <a:pt x="1541847" y="1300162"/>
                </a:cubicBezTo>
                <a:cubicBezTo>
                  <a:pt x="1571222" y="1298693"/>
                  <a:pt x="1618887" y="1264957"/>
                  <a:pt x="1641859" y="1257300"/>
                </a:cubicBezTo>
                <a:cubicBezTo>
                  <a:pt x="1679116" y="1244881"/>
                  <a:pt x="1756159" y="1228725"/>
                  <a:pt x="1756159" y="1228725"/>
                </a:cubicBezTo>
                <a:cubicBezTo>
                  <a:pt x="1775209" y="1219200"/>
                  <a:pt x="1795046" y="1211108"/>
                  <a:pt x="1813309" y="1200150"/>
                </a:cubicBezTo>
                <a:cubicBezTo>
                  <a:pt x="1936130" y="1126457"/>
                  <a:pt x="1855681" y="1157451"/>
                  <a:pt x="1941897" y="1128712"/>
                </a:cubicBezTo>
                <a:lnTo>
                  <a:pt x="2027622" y="1042987"/>
                </a:lnTo>
                <a:cubicBezTo>
                  <a:pt x="2066585" y="1004024"/>
                  <a:pt x="2082800" y="991850"/>
                  <a:pt x="2113347" y="942975"/>
                </a:cubicBezTo>
                <a:cubicBezTo>
                  <a:pt x="2124635" y="924914"/>
                  <a:pt x="2132397" y="904875"/>
                  <a:pt x="2141922" y="885825"/>
                </a:cubicBezTo>
                <a:cubicBezTo>
                  <a:pt x="2179562" y="697615"/>
                  <a:pt x="2172539" y="761335"/>
                  <a:pt x="2141922" y="414337"/>
                </a:cubicBezTo>
                <a:cubicBezTo>
                  <a:pt x="2138233" y="372530"/>
                  <a:pt x="2112772" y="319350"/>
                  <a:pt x="2084772" y="285750"/>
                </a:cubicBezTo>
                <a:cubicBezTo>
                  <a:pt x="2071837" y="270228"/>
                  <a:pt x="2058351" y="254631"/>
                  <a:pt x="2041909" y="242887"/>
                </a:cubicBezTo>
                <a:cubicBezTo>
                  <a:pt x="2024578" y="230507"/>
                  <a:pt x="2003251" y="224879"/>
                  <a:pt x="1984759" y="214312"/>
                </a:cubicBezTo>
                <a:cubicBezTo>
                  <a:pt x="1908018" y="170460"/>
                  <a:pt x="1978615" y="194916"/>
                  <a:pt x="1884747" y="171450"/>
                </a:cubicBezTo>
                <a:cubicBezTo>
                  <a:pt x="1725634" y="91894"/>
                  <a:pt x="1926072" y="186947"/>
                  <a:pt x="1770447" y="128587"/>
                </a:cubicBezTo>
                <a:cubicBezTo>
                  <a:pt x="1750505" y="121109"/>
                  <a:pt x="1733072" y="107922"/>
                  <a:pt x="1713297" y="100012"/>
                </a:cubicBezTo>
                <a:cubicBezTo>
                  <a:pt x="1685331" y="88825"/>
                  <a:pt x="1656147" y="80962"/>
                  <a:pt x="1627572" y="71437"/>
                </a:cubicBezTo>
                <a:lnTo>
                  <a:pt x="1584709" y="57150"/>
                </a:lnTo>
                <a:lnTo>
                  <a:pt x="998922" y="71437"/>
                </a:lnTo>
                <a:cubicBezTo>
                  <a:pt x="916281" y="75030"/>
                  <a:pt x="940713" y="87908"/>
                  <a:pt x="870334" y="114300"/>
                </a:cubicBezTo>
                <a:cubicBezTo>
                  <a:pt x="851948" y="121195"/>
                  <a:pt x="831992" y="122945"/>
                  <a:pt x="813184" y="128587"/>
                </a:cubicBezTo>
                <a:cubicBezTo>
                  <a:pt x="784334" y="137242"/>
                  <a:pt x="756034" y="147637"/>
                  <a:pt x="727459" y="157162"/>
                </a:cubicBezTo>
                <a:cubicBezTo>
                  <a:pt x="713172" y="161925"/>
                  <a:pt x="699541" y="169582"/>
                  <a:pt x="684597" y="171450"/>
                </a:cubicBezTo>
                <a:cubicBezTo>
                  <a:pt x="310605" y="218197"/>
                  <a:pt x="892805" y="146728"/>
                  <a:pt x="413134" y="200025"/>
                </a:cubicBezTo>
                <a:cubicBezTo>
                  <a:pt x="379664" y="203744"/>
                  <a:pt x="346459" y="209550"/>
                  <a:pt x="313122" y="214312"/>
                </a:cubicBezTo>
                <a:cubicBezTo>
                  <a:pt x="237679" y="239460"/>
                  <a:pt x="282789" y="220246"/>
                  <a:pt x="184534" y="285750"/>
                </a:cubicBezTo>
                <a:lnTo>
                  <a:pt x="141672" y="314325"/>
                </a:lnTo>
                <a:cubicBezTo>
                  <a:pt x="65470" y="428627"/>
                  <a:pt x="165487" y="290509"/>
                  <a:pt x="70234" y="385762"/>
                </a:cubicBezTo>
                <a:cubicBezTo>
                  <a:pt x="58092" y="397904"/>
                  <a:pt x="51184" y="414337"/>
                  <a:pt x="41659" y="428625"/>
                </a:cubicBezTo>
                <a:cubicBezTo>
                  <a:pt x="-25520" y="630161"/>
                  <a:pt x="3052" y="511000"/>
                  <a:pt x="27372" y="900112"/>
                </a:cubicBezTo>
                <a:cubicBezTo>
                  <a:pt x="28537" y="918749"/>
                  <a:pt x="43949" y="990416"/>
                  <a:pt x="55947" y="1014412"/>
                </a:cubicBezTo>
                <a:cubicBezTo>
                  <a:pt x="63626" y="1029771"/>
                  <a:pt x="73114" y="1044441"/>
                  <a:pt x="84522" y="1057275"/>
                </a:cubicBezTo>
                <a:cubicBezTo>
                  <a:pt x="123630" y="1101272"/>
                  <a:pt x="161590" y="1143474"/>
                  <a:pt x="213109" y="1171575"/>
                </a:cubicBezTo>
                <a:cubicBezTo>
                  <a:pt x="250505" y="1191973"/>
                  <a:pt x="293331" y="1203167"/>
                  <a:pt x="327409" y="1228725"/>
                </a:cubicBezTo>
                <a:cubicBezTo>
                  <a:pt x="346459" y="1243012"/>
                  <a:pt x="364366" y="1258967"/>
                  <a:pt x="384559" y="1271587"/>
                </a:cubicBezTo>
                <a:cubicBezTo>
                  <a:pt x="420418" y="1293999"/>
                  <a:pt x="489713" y="1321193"/>
                  <a:pt x="527434" y="1328737"/>
                </a:cubicBezTo>
                <a:cubicBezTo>
                  <a:pt x="575059" y="1338262"/>
                  <a:pt x="624233" y="1341953"/>
                  <a:pt x="670309" y="1357312"/>
                </a:cubicBezTo>
                <a:cubicBezTo>
                  <a:pt x="684597" y="1362075"/>
                  <a:pt x="698354" y="1368906"/>
                  <a:pt x="713172" y="1371600"/>
                </a:cubicBezTo>
                <a:cubicBezTo>
                  <a:pt x="807054" y="1388669"/>
                  <a:pt x="959703" y="1394703"/>
                  <a:pt x="1041784" y="1400175"/>
                </a:cubicBezTo>
                <a:cubicBezTo>
                  <a:pt x="1312020" y="1389365"/>
                  <a:pt x="1321116" y="1399051"/>
                  <a:pt x="1513272" y="1371600"/>
                </a:cubicBezTo>
                <a:cubicBezTo>
                  <a:pt x="1541950" y="1367503"/>
                  <a:pt x="1570718" y="1363596"/>
                  <a:pt x="1598997" y="1357312"/>
                </a:cubicBezTo>
                <a:cubicBezTo>
                  <a:pt x="1613699" y="1354045"/>
                  <a:pt x="1627249" y="1346678"/>
                  <a:pt x="1641859" y="1343025"/>
                </a:cubicBezTo>
                <a:cubicBezTo>
                  <a:pt x="1665418" y="1337135"/>
                  <a:pt x="1690037" y="1335715"/>
                  <a:pt x="1713297" y="1328737"/>
                </a:cubicBezTo>
                <a:cubicBezTo>
                  <a:pt x="1982258" y="1248048"/>
                  <a:pt x="1622579" y="1340699"/>
                  <a:pt x="1841884" y="1285875"/>
                </a:cubicBezTo>
                <a:cubicBezTo>
                  <a:pt x="1856172" y="1276350"/>
                  <a:pt x="1868609" y="1263168"/>
                  <a:pt x="1884747" y="1257300"/>
                </a:cubicBezTo>
                <a:cubicBezTo>
                  <a:pt x="1921655" y="1243879"/>
                  <a:pt x="1999047" y="1228725"/>
                  <a:pt x="1999047" y="1228725"/>
                </a:cubicBezTo>
                <a:cubicBezTo>
                  <a:pt x="2015893" y="1220302"/>
                  <a:pt x="2083352" y="1189526"/>
                  <a:pt x="2099059" y="1171575"/>
                </a:cubicBezTo>
                <a:cubicBezTo>
                  <a:pt x="2121674" y="1145729"/>
                  <a:pt x="2145349" y="1118431"/>
                  <a:pt x="2156209" y="1085850"/>
                </a:cubicBezTo>
                <a:lnTo>
                  <a:pt x="2184784" y="1000125"/>
                </a:lnTo>
                <a:lnTo>
                  <a:pt x="2199072" y="957262"/>
                </a:lnTo>
                <a:cubicBezTo>
                  <a:pt x="2232338" y="757658"/>
                  <a:pt x="2228012" y="818771"/>
                  <a:pt x="2199072" y="471487"/>
                </a:cubicBezTo>
                <a:cubicBezTo>
                  <a:pt x="2195811" y="432350"/>
                  <a:pt x="2182917" y="394444"/>
                  <a:pt x="2170497" y="357187"/>
                </a:cubicBezTo>
                <a:cubicBezTo>
                  <a:pt x="2165734" y="342900"/>
                  <a:pt x="2164563" y="326856"/>
                  <a:pt x="2156209" y="314325"/>
                </a:cubicBezTo>
                <a:cubicBezTo>
                  <a:pt x="2145001" y="297513"/>
                  <a:pt x="2129296" y="283867"/>
                  <a:pt x="2113347" y="271462"/>
                </a:cubicBezTo>
                <a:cubicBezTo>
                  <a:pt x="2047184" y="220002"/>
                  <a:pt x="2021065" y="205528"/>
                  <a:pt x="1941897" y="185737"/>
                </a:cubicBezTo>
                <a:cubicBezTo>
                  <a:pt x="1923582" y="181158"/>
                  <a:pt x="1862384" y="167412"/>
                  <a:pt x="1841884" y="157162"/>
                </a:cubicBezTo>
                <a:cubicBezTo>
                  <a:pt x="1826526" y="149483"/>
                  <a:pt x="1814381" y="136266"/>
                  <a:pt x="1799022" y="128587"/>
                </a:cubicBezTo>
                <a:cubicBezTo>
                  <a:pt x="1638735" y="48444"/>
                  <a:pt x="1907116" y="204644"/>
                  <a:pt x="1699009" y="85725"/>
                </a:cubicBezTo>
                <a:cubicBezTo>
                  <a:pt x="1655111" y="60640"/>
                  <a:pt x="1650810" y="45846"/>
                  <a:pt x="1598997" y="28575"/>
                </a:cubicBezTo>
                <a:cubicBezTo>
                  <a:pt x="1579022" y="21917"/>
                  <a:pt x="1456235" y="2400"/>
                  <a:pt x="1441834" y="0"/>
                </a:cubicBezTo>
                <a:cubicBezTo>
                  <a:pt x="1376267" y="1873"/>
                  <a:pt x="923128" y="6780"/>
                  <a:pt x="756034" y="28575"/>
                </a:cubicBezTo>
                <a:cubicBezTo>
                  <a:pt x="707874" y="34857"/>
                  <a:pt x="659235" y="41791"/>
                  <a:pt x="613159" y="57150"/>
                </a:cubicBezTo>
                <a:lnTo>
                  <a:pt x="527434" y="85725"/>
                </a:lnTo>
                <a:cubicBezTo>
                  <a:pt x="513147" y="90487"/>
                  <a:pt x="499182" y="96359"/>
                  <a:pt x="484572" y="100012"/>
                </a:cubicBezTo>
                <a:cubicBezTo>
                  <a:pt x="412811" y="117953"/>
                  <a:pt x="446051" y="108091"/>
                  <a:pt x="384559" y="128587"/>
                </a:cubicBezTo>
                <a:cubicBezTo>
                  <a:pt x="286303" y="194091"/>
                  <a:pt x="331414" y="174876"/>
                  <a:pt x="255972" y="200025"/>
                </a:cubicBezTo>
                <a:cubicBezTo>
                  <a:pt x="207967" y="344033"/>
                  <a:pt x="281202" y="120686"/>
                  <a:pt x="227397" y="300037"/>
                </a:cubicBezTo>
                <a:cubicBezTo>
                  <a:pt x="227387" y="300070"/>
                  <a:pt x="191683" y="407177"/>
                  <a:pt x="184534" y="428625"/>
                </a:cubicBezTo>
                <a:cubicBezTo>
                  <a:pt x="179772" y="442912"/>
                  <a:pt x="173900" y="456877"/>
                  <a:pt x="170247" y="471487"/>
                </a:cubicBezTo>
                <a:lnTo>
                  <a:pt x="155959" y="528637"/>
                </a:lnTo>
                <a:cubicBezTo>
                  <a:pt x="145075" y="691910"/>
                  <a:pt x="129946" y="758318"/>
                  <a:pt x="155959" y="914400"/>
                </a:cubicBezTo>
                <a:cubicBezTo>
                  <a:pt x="165255" y="970178"/>
                  <a:pt x="202190" y="1046356"/>
                  <a:pt x="241684" y="1085850"/>
                </a:cubicBezTo>
                <a:cubicBezTo>
                  <a:pt x="270259" y="1114425"/>
                  <a:pt x="304993" y="1137951"/>
                  <a:pt x="327409" y="1171575"/>
                </a:cubicBezTo>
                <a:cubicBezTo>
                  <a:pt x="352809" y="1209675"/>
                  <a:pt x="360767" y="1227682"/>
                  <a:pt x="398847" y="1257300"/>
                </a:cubicBezTo>
                <a:cubicBezTo>
                  <a:pt x="425956" y="1278385"/>
                  <a:pt x="451991" y="1303590"/>
                  <a:pt x="484572" y="1314450"/>
                </a:cubicBezTo>
                <a:lnTo>
                  <a:pt x="570297" y="1343025"/>
                </a:lnTo>
                <a:cubicBezTo>
                  <a:pt x="584584" y="1347787"/>
                  <a:pt x="598549" y="1353659"/>
                  <a:pt x="613159" y="1357312"/>
                </a:cubicBezTo>
                <a:cubicBezTo>
                  <a:pt x="632209" y="1362075"/>
                  <a:pt x="651054" y="1367749"/>
                  <a:pt x="670309" y="1371600"/>
                </a:cubicBezTo>
                <a:cubicBezTo>
                  <a:pt x="703459" y="1378230"/>
                  <a:pt x="827089" y="1397127"/>
                  <a:pt x="856047" y="1400175"/>
                </a:cubicBezTo>
                <a:cubicBezTo>
                  <a:pt x="913080" y="1406178"/>
                  <a:pt x="970347" y="1409700"/>
                  <a:pt x="1027497" y="1414462"/>
                </a:cubicBezTo>
                <a:cubicBezTo>
                  <a:pt x="1101747" y="1408275"/>
                  <a:pt x="1218960" y="1401887"/>
                  <a:pt x="1298959" y="1385887"/>
                </a:cubicBezTo>
                <a:cubicBezTo>
                  <a:pt x="1337469" y="1378185"/>
                  <a:pt x="1376002" y="1369731"/>
                  <a:pt x="1413259" y="1357312"/>
                </a:cubicBezTo>
                <a:cubicBezTo>
                  <a:pt x="1427547" y="1352550"/>
                  <a:pt x="1441354" y="1345979"/>
                  <a:pt x="1456122" y="1343025"/>
                </a:cubicBezTo>
                <a:cubicBezTo>
                  <a:pt x="1489144" y="1336421"/>
                  <a:pt x="1522797" y="1333500"/>
                  <a:pt x="1556134" y="1328737"/>
                </a:cubicBezTo>
                <a:cubicBezTo>
                  <a:pt x="1578114" y="1321411"/>
                  <a:pt x="1619879" y="1297965"/>
                  <a:pt x="1641859" y="1328737"/>
                </a:cubicBezTo>
                <a:cubicBezTo>
                  <a:pt x="1659366" y="1353247"/>
                  <a:pt x="1660909" y="1385887"/>
                  <a:pt x="1670434" y="1414462"/>
                </a:cubicBezTo>
                <a:lnTo>
                  <a:pt x="1684722" y="1457325"/>
                </a:lnTo>
                <a:cubicBezTo>
                  <a:pt x="1713895" y="1661540"/>
                  <a:pt x="1715998" y="1634196"/>
                  <a:pt x="1684722" y="1957387"/>
                </a:cubicBezTo>
                <a:cubicBezTo>
                  <a:pt x="1678356" y="2023169"/>
                  <a:pt x="1654069" y="1999211"/>
                  <a:pt x="1627572" y="1985962"/>
                </a:cubicBez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grpSp>
        <p:nvGrpSpPr>
          <p:cNvPr id="74" name="Gruppo 36"/>
          <p:cNvGrpSpPr/>
          <p:nvPr/>
        </p:nvGrpSpPr>
        <p:grpSpPr>
          <a:xfrm>
            <a:off x="-98280" y="5081760"/>
            <a:ext cx="2688480" cy="2055960"/>
            <a:chOff x="-98280" y="5081760"/>
            <a:chExt cx="2688480" cy="2055960"/>
          </a:xfrm>
        </p:grpSpPr>
        <p:sp>
          <p:nvSpPr>
            <p:cNvPr id="75" name="Rettangolo con angoli arrotondati sullo stesso lato 89"/>
            <p:cNvSpPr/>
            <p:nvPr/>
          </p:nvSpPr>
          <p:spPr>
            <a:xfrm rot="208200">
              <a:off x="-16560" y="5158800"/>
              <a:ext cx="2577960" cy="1030320"/>
            </a:xfrm>
            <a:prstGeom prst="round2SameRect">
              <a:avLst>
                <a:gd name="adj1" fmla="val 16667"/>
                <a:gd name="adj2" fmla="val 0"/>
              </a:avLst>
            </a:prstGeom>
            <a:solidFill>
              <a:srgbClr val="cb357b"/>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sp>
          <p:nvSpPr>
            <p:cNvPr id="76" name="Rettangolo con angoli arrotondati sullo stesso lato 35"/>
            <p:cNvSpPr/>
            <p:nvPr/>
          </p:nvSpPr>
          <p:spPr>
            <a:xfrm rot="208200">
              <a:off x="-69480" y="6030360"/>
              <a:ext cx="2577960" cy="1030320"/>
            </a:xfrm>
            <a:prstGeom prst="round2SameRect">
              <a:avLst>
                <a:gd name="adj1" fmla="val 16667"/>
                <a:gd name="adj2" fmla="val 0"/>
              </a:avLst>
            </a:prstGeom>
            <a:solidFill>
              <a:srgbClr val="cb357b"/>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grpSp>
      <p:sp>
        <p:nvSpPr>
          <p:cNvPr id="77" name="Rettangolo 26"/>
          <p:cNvSpPr/>
          <p:nvPr/>
        </p:nvSpPr>
        <p:spPr>
          <a:xfrm flipV="1" rot="10800000">
            <a:off x="720" y="5273280"/>
            <a:ext cx="2511000" cy="13064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it-IT" sz="1600" spc="-1" strike="noStrike" cap="all">
                <a:solidFill>
                  <a:srgbClr val="ffffff"/>
                </a:solidFill>
                <a:latin typeface="Arial"/>
                <a:ea typeface="DejaVu Sans"/>
              </a:rPr>
              <a:t>“</a:t>
            </a:r>
            <a:r>
              <a:rPr b="1" lang="it-IT" sz="1600" spc="-1" strike="noStrike" cap="all">
                <a:solidFill>
                  <a:srgbClr val="ffffff"/>
                </a:solidFill>
                <a:latin typeface="Arial"/>
                <a:ea typeface="DejaVu Sans"/>
              </a:rPr>
              <a:t>LE FRUIT </a:t>
            </a:r>
            <a:endParaRPr b="0" lang="fr-FR" sz="1600" spc="-1" strike="noStrike">
              <a:solidFill>
                <a:srgbClr val="000000"/>
              </a:solidFill>
              <a:latin typeface="Arial"/>
            </a:endParaRPr>
          </a:p>
          <a:p>
            <a:pPr algn="ctr">
              <a:lnSpc>
                <a:spcPct val="100000"/>
              </a:lnSpc>
            </a:pPr>
            <a:r>
              <a:rPr b="1" lang="it-IT" sz="1600" spc="-1" strike="noStrike" cap="all">
                <a:solidFill>
                  <a:srgbClr val="ffffff"/>
                </a:solidFill>
                <a:latin typeface="Arial"/>
                <a:ea typeface="DejaVu Sans"/>
              </a:rPr>
              <a:t>De lA luMIERE consiste EN </a:t>
            </a:r>
            <a:br>
              <a:rPr sz="1600"/>
            </a:br>
            <a:r>
              <a:rPr b="1" lang="it-IT" sz="1600" spc="-1" strike="noStrike" cap="all">
                <a:solidFill>
                  <a:srgbClr val="ffc000"/>
                </a:solidFill>
                <a:latin typeface="Arial"/>
                <a:ea typeface="DejaVu Sans"/>
              </a:rPr>
              <a:t>bontE, JUSTICE </a:t>
            </a:r>
            <a:endParaRPr b="0" lang="fr-FR" sz="1600" spc="-1" strike="noStrike">
              <a:solidFill>
                <a:srgbClr val="000000"/>
              </a:solidFill>
              <a:latin typeface="Arial"/>
            </a:endParaRPr>
          </a:p>
          <a:p>
            <a:pPr algn="ctr">
              <a:lnSpc>
                <a:spcPct val="100000"/>
              </a:lnSpc>
            </a:pPr>
            <a:r>
              <a:rPr b="1" i="1" lang="it-IT" sz="1600" spc="-1" strike="noStrike" cap="all">
                <a:solidFill>
                  <a:srgbClr val="ffffff"/>
                </a:solidFill>
                <a:latin typeface="Arial"/>
                <a:ea typeface="DejaVu Sans"/>
              </a:rPr>
              <a:t>eT</a:t>
            </a:r>
            <a:r>
              <a:rPr b="1" i="1" lang="it-IT" sz="1600" spc="-1" strike="noStrike" cap="all">
                <a:solidFill>
                  <a:srgbClr val="ffc000"/>
                </a:solidFill>
                <a:latin typeface="Arial"/>
                <a:ea typeface="DejaVu Sans"/>
              </a:rPr>
              <a:t> </a:t>
            </a:r>
            <a:r>
              <a:rPr b="1" lang="it-IT" sz="1600" spc="-1" strike="noStrike" cap="all">
                <a:solidFill>
                  <a:srgbClr val="ffc000"/>
                </a:solidFill>
                <a:latin typeface="Arial"/>
                <a:ea typeface="DejaVu Sans"/>
              </a:rPr>
              <a:t>veritE</a:t>
            </a:r>
            <a:r>
              <a:rPr b="1" lang="it-IT" sz="1600" spc="-1" strike="noStrike" cap="all">
                <a:solidFill>
                  <a:srgbClr val="ffffff"/>
                </a:solidFill>
                <a:latin typeface="Arial"/>
                <a:ea typeface="DejaVu Sans"/>
              </a:rPr>
              <a:t>”</a:t>
            </a:r>
            <a:endParaRPr b="0" lang="fr-FR" sz="1600" spc="-1" strike="noStrike">
              <a:solidFill>
                <a:srgbClr val="000000"/>
              </a:solidFill>
              <a:latin typeface="Arial"/>
            </a:endParaRPr>
          </a:p>
        </p:txBody>
      </p:sp>
      <p:sp>
        <p:nvSpPr>
          <p:cNvPr id="78" name="Ovale 84"/>
          <p:cNvSpPr/>
          <p:nvPr/>
        </p:nvSpPr>
        <p:spPr>
          <a:xfrm>
            <a:off x="1784880" y="54720"/>
            <a:ext cx="518040" cy="5180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it-IT" sz="1800" spc="-1" strike="noStrike">
              <a:solidFill>
                <a:schemeClr val="lt1"/>
              </a:solidFill>
              <a:latin typeface="Calibri"/>
              <a:ea typeface="DejaVu Sans"/>
            </a:endParaRPr>
          </a:p>
        </p:txBody>
      </p:sp>
      <p:sp>
        <p:nvSpPr>
          <p:cNvPr id="79" name="CasellaDiTesto 85"/>
          <p:cNvSpPr/>
          <p:nvPr/>
        </p:nvSpPr>
        <p:spPr>
          <a:xfrm>
            <a:off x="1832040" y="179280"/>
            <a:ext cx="400320" cy="333360"/>
          </a:xfrm>
          <a:prstGeom prst="rect">
            <a:avLst/>
          </a:prstGeom>
          <a:noFill/>
          <a:ln w="0">
            <a:noFill/>
          </a:ln>
        </p:spPr>
        <p:style>
          <a:lnRef idx="0"/>
          <a:fillRef idx="0"/>
          <a:effectRef idx="0"/>
          <a:fontRef idx="minor"/>
        </p:style>
        <p:txBody>
          <a:bodyPr lIns="90000" rIns="90000" tIns="45000" bIns="45000" anchor="t">
            <a:spAutoFit/>
          </a:bodyPr>
          <a:p>
            <a:pPr algn="ctr">
              <a:lnSpc>
                <a:spcPts val="1919"/>
              </a:lnSpc>
            </a:pPr>
            <a:r>
              <a:rPr b="1" lang="it-IT" sz="2400" spc="-1" strike="noStrike">
                <a:solidFill>
                  <a:srgbClr val="ffffff"/>
                </a:solidFill>
                <a:latin typeface="Arial Narrow"/>
                <a:ea typeface="DejaVu Sans"/>
              </a:rPr>
              <a:t>3</a:t>
            </a:r>
            <a:endParaRPr b="0" lang="fr-FR" sz="2400" spc="-1" strike="noStrike">
              <a:solidFill>
                <a:srgbClr val="000000"/>
              </a:solidFill>
              <a:latin typeface="Arial"/>
            </a:endParaRPr>
          </a:p>
        </p:txBody>
      </p:sp>
      <p:sp>
        <p:nvSpPr>
          <p:cNvPr id="80" name="Rettangolo 27"/>
          <p:cNvSpPr/>
          <p:nvPr/>
        </p:nvSpPr>
        <p:spPr>
          <a:xfrm flipV="1" rot="10800000">
            <a:off x="205920" y="1369440"/>
            <a:ext cx="1998000" cy="211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it-IT" sz="800" spc="-1" strike="noStrike">
                <a:solidFill>
                  <a:srgbClr val="000000"/>
                </a:solidFill>
                <a:latin typeface="Arial"/>
                <a:ea typeface="DejaVu Sans"/>
              </a:rPr>
              <a:t>(</a:t>
            </a:r>
            <a:r>
              <a:rPr b="1" i="1" lang="it-IT" sz="800" spc="-1" strike="noStrike">
                <a:solidFill>
                  <a:srgbClr val="000000"/>
                </a:solidFill>
                <a:latin typeface="Arial"/>
                <a:ea typeface="DejaVu Sans"/>
              </a:rPr>
              <a:t>Ef </a:t>
            </a:r>
            <a:r>
              <a:rPr b="1" lang="it-IT" sz="800" spc="-1" strike="noStrike">
                <a:solidFill>
                  <a:srgbClr val="000000"/>
                </a:solidFill>
                <a:latin typeface="Arial"/>
                <a:ea typeface="DejaVu Sans"/>
              </a:rPr>
              <a:t>5,8-9). </a:t>
            </a:r>
            <a:endParaRPr b="0" lang="fr-FR" sz="800" spc="-1" strike="noStrike">
              <a:solidFill>
                <a:srgbClr val="000000"/>
              </a:solidFill>
              <a:latin typeface="Arial"/>
            </a:endParaRPr>
          </a:p>
        </p:txBody>
      </p:sp>
      <p:pic>
        <p:nvPicPr>
          <p:cNvPr id="81" name="Immagine 30" descr=""/>
          <p:cNvPicPr/>
          <p:nvPr/>
        </p:nvPicPr>
        <p:blipFill>
          <a:blip r:embed="rId7"/>
          <a:stretch/>
        </p:blipFill>
        <p:spPr>
          <a:xfrm>
            <a:off x="8115480" y="232560"/>
            <a:ext cx="1416600" cy="1416600"/>
          </a:xfrm>
          <a:prstGeom prst="rect">
            <a:avLst/>
          </a:prstGeom>
          <a:ln w="0">
            <a:noFill/>
          </a:ln>
        </p:spPr>
      </p:pic>
      <p:sp>
        <p:nvSpPr>
          <p:cNvPr id="82" name="Rettangolo 31"/>
          <p:cNvSpPr/>
          <p:nvPr/>
        </p:nvSpPr>
        <p:spPr>
          <a:xfrm flipV="1" rot="10800000">
            <a:off x="7737480" y="42480"/>
            <a:ext cx="1998000" cy="561960"/>
          </a:xfrm>
          <a:prstGeom prst="rect">
            <a:avLst/>
          </a:prstGeom>
          <a:noFill/>
          <a:ln w="0">
            <a:noFill/>
          </a:ln>
        </p:spPr>
        <p:style>
          <a:lnRef idx="0"/>
          <a:fillRef idx="0"/>
          <a:effectRef idx="0"/>
          <a:fontRef idx="minor"/>
        </p:style>
        <p:txBody>
          <a:bodyPr lIns="90000" rIns="90000" tIns="45000" bIns="45000" anchor="t">
            <a:spAutoFit/>
          </a:bodyPr>
          <a:p>
            <a:pPr algn="ctr">
              <a:lnSpc>
                <a:spcPts val="1860"/>
              </a:lnSpc>
            </a:pPr>
            <a:r>
              <a:rPr b="1" lang="it-IT" sz="1800" spc="-1" strike="noStrike">
                <a:solidFill>
                  <a:srgbClr val="ffffff"/>
                </a:solidFill>
                <a:latin typeface="Arial"/>
                <a:ea typeface="DejaVu Sans"/>
              </a:rPr>
              <a:t>L’ANNONCE DE L’EVANGILE</a:t>
            </a:r>
            <a:endParaRPr b="0" lang="fr-FR" sz="1800" spc="-1" strike="noStrike">
              <a:solidFill>
                <a:srgbClr val="000000"/>
              </a:solidFill>
              <a:latin typeface="Arial"/>
            </a:endParaRPr>
          </a:p>
        </p:txBody>
      </p:sp>
      <p:pic>
        <p:nvPicPr>
          <p:cNvPr id="83" name="Immagine 42" descr=""/>
          <p:cNvPicPr/>
          <p:nvPr/>
        </p:nvPicPr>
        <p:blipFill>
          <a:blip r:embed="rId8"/>
          <a:srcRect l="0" t="0" r="55137" b="0"/>
          <a:stretch/>
        </p:blipFill>
        <p:spPr>
          <a:xfrm rot="20963400">
            <a:off x="2662560" y="1319400"/>
            <a:ext cx="602280" cy="811440"/>
          </a:xfrm>
          <a:prstGeom prst="rect">
            <a:avLst/>
          </a:prstGeom>
          <a:ln w="0">
            <a:noFill/>
          </a:ln>
        </p:spPr>
      </p:pic>
      <p:sp>
        <p:nvSpPr>
          <p:cNvPr id="84" name="CasellaDiTesto 43"/>
          <p:cNvSpPr/>
          <p:nvPr/>
        </p:nvSpPr>
        <p:spPr>
          <a:xfrm>
            <a:off x="4971600" y="73440"/>
            <a:ext cx="2534400" cy="333360"/>
          </a:xfrm>
          <a:prstGeom prst="rect">
            <a:avLst/>
          </a:prstGeom>
          <a:noFill/>
          <a:ln w="0">
            <a:noFill/>
          </a:ln>
        </p:spPr>
        <p:style>
          <a:lnRef idx="0"/>
          <a:fillRef idx="0"/>
          <a:effectRef idx="0"/>
          <a:fontRef idx="minor"/>
        </p:style>
        <p:txBody>
          <a:bodyPr lIns="90000" rIns="90000" tIns="45000" bIns="45000" anchor="t">
            <a:spAutoFit/>
          </a:bodyPr>
          <a:p>
            <a:pPr algn="ctr">
              <a:lnSpc>
                <a:spcPts val="1919"/>
              </a:lnSpc>
            </a:pPr>
            <a:r>
              <a:rPr b="1" lang="it-IT" sz="1400" spc="-1" strike="noStrike">
                <a:solidFill>
                  <a:srgbClr val="000000"/>
                </a:solidFill>
                <a:latin typeface="Arial Narrow"/>
                <a:ea typeface="DejaVu Sans"/>
              </a:rPr>
              <a:t>VIE </a:t>
            </a:r>
            <a:r>
              <a:rPr b="1" i="1" lang="it-IT" sz="1400" spc="-1" strike="noStrike">
                <a:solidFill>
                  <a:srgbClr val="000000"/>
                </a:solidFill>
                <a:latin typeface="Arial Narrow"/>
                <a:ea typeface="DejaVu Sans"/>
              </a:rPr>
              <a:t>de la</a:t>
            </a:r>
            <a:r>
              <a:rPr b="1" lang="it-IT" sz="1400" spc="-1" strike="noStrike">
                <a:solidFill>
                  <a:srgbClr val="000000"/>
                </a:solidFill>
                <a:latin typeface="Arial Narrow"/>
                <a:ea typeface="DejaVu Sans"/>
              </a:rPr>
              <a:t> PAROLE</a:t>
            </a:r>
            <a:endParaRPr b="0" lang="fr-FR" sz="1400" spc="-1" strike="noStrike">
              <a:solidFill>
                <a:srgbClr val="000000"/>
              </a:solidFill>
              <a:latin typeface="Arial"/>
            </a:endParaRPr>
          </a:p>
        </p:txBody>
      </p:sp>
      <p:pic>
        <p:nvPicPr>
          <p:cNvPr id="85" name="Immagine 45" descr=""/>
          <p:cNvPicPr/>
          <p:nvPr/>
        </p:nvPicPr>
        <p:blipFill>
          <a:blip r:embed="rId9"/>
          <a:stretch/>
        </p:blipFill>
        <p:spPr>
          <a:xfrm>
            <a:off x="6900480" y="-247320"/>
            <a:ext cx="579960" cy="556560"/>
          </a:xfrm>
          <a:prstGeom prst="rect">
            <a:avLst/>
          </a:prstGeom>
          <a:ln w="0">
            <a:noFill/>
          </a:ln>
        </p:spPr>
      </p:pic>
      <p:pic>
        <p:nvPicPr>
          <p:cNvPr id="86" name="Immagine 48" descr=""/>
          <p:cNvPicPr/>
          <p:nvPr/>
        </p:nvPicPr>
        <p:blipFill>
          <a:blip r:embed="rId10"/>
          <a:stretch/>
        </p:blipFill>
        <p:spPr>
          <a:xfrm rot="883200">
            <a:off x="6780240" y="6154200"/>
            <a:ext cx="583200" cy="928080"/>
          </a:xfrm>
          <a:prstGeom prst="rect">
            <a:avLst/>
          </a:prstGeom>
          <a:ln w="0">
            <a:noFill/>
          </a:ln>
        </p:spPr>
      </p:pic>
      <p:sp>
        <p:nvSpPr>
          <p:cNvPr id="87" name="CasellaDiTesto 51"/>
          <p:cNvSpPr/>
          <p:nvPr/>
        </p:nvSpPr>
        <p:spPr>
          <a:xfrm>
            <a:off x="5117040" y="6142320"/>
            <a:ext cx="1830960" cy="678600"/>
          </a:xfrm>
          <a:prstGeom prst="rect">
            <a:avLst/>
          </a:prstGeom>
          <a:noFill/>
          <a:ln w="0">
            <a:noFill/>
          </a:ln>
        </p:spPr>
        <p:style>
          <a:lnRef idx="0"/>
          <a:fillRef idx="0"/>
          <a:effectRef idx="0"/>
          <a:fontRef idx="minor"/>
        </p:style>
        <p:txBody>
          <a:bodyPr lIns="90000" rIns="90000" tIns="45000" bIns="45000" anchor="t">
            <a:spAutoFit/>
          </a:bodyPr>
          <a:p>
            <a:pPr>
              <a:lnSpc>
                <a:spcPts val="1159"/>
              </a:lnSpc>
              <a:spcAft>
                <a:spcPts val="1001"/>
              </a:spcAft>
            </a:pPr>
            <a:r>
              <a:rPr b="0" i="1" lang="it-IT" sz="1050" spc="-1" strike="noStrike">
                <a:solidFill>
                  <a:srgbClr val="000000"/>
                </a:solidFill>
                <a:latin typeface="Arial Narrow"/>
                <a:ea typeface="Calibri"/>
              </a:rPr>
              <a:t>Cela a été pour moi la réponse à mon geste, et qui m’a permis de me considérer comme étant la fille la plus heureuse du monde !</a:t>
            </a:r>
            <a:endParaRPr b="0" lang="fr-FR" sz="1050" spc="-1" strike="noStrike">
              <a:solidFill>
                <a:srgbClr val="000000"/>
              </a:solidFill>
              <a:latin typeface="Arial"/>
            </a:endParaRPr>
          </a:p>
        </p:txBody>
      </p:sp>
      <p:pic>
        <p:nvPicPr>
          <p:cNvPr id="88" name="Immagine 41" descr="Immagine che contiene testo&#10;&#10;Descrizione generata automaticamente"/>
          <p:cNvPicPr/>
          <p:nvPr/>
        </p:nvPicPr>
        <p:blipFill>
          <a:blip r:embed="rId11"/>
          <a:srcRect l="0" t="17413" r="0" b="0"/>
          <a:stretch/>
        </p:blipFill>
        <p:spPr>
          <a:xfrm>
            <a:off x="5071320" y="2123280"/>
            <a:ext cx="2312280" cy="1064880"/>
          </a:xfrm>
          <a:prstGeom prst="rect">
            <a:avLst/>
          </a:prstGeom>
          <a:ln w="0">
            <a:noFill/>
          </a:ln>
        </p:spPr>
      </p:pic>
      <p:pic>
        <p:nvPicPr>
          <p:cNvPr id="89" name="Immagine 44" descr="Immagine che contiene testo, persona, parete, donna&#10;&#10;Descrizione generata automaticamente"/>
          <p:cNvPicPr/>
          <p:nvPr/>
        </p:nvPicPr>
        <p:blipFill>
          <a:blip r:embed="rId12"/>
          <a:srcRect l="0" t="16697" r="0" b="0"/>
          <a:stretch/>
        </p:blipFill>
        <p:spPr>
          <a:xfrm>
            <a:off x="7608600" y="4084920"/>
            <a:ext cx="2262600" cy="1413360"/>
          </a:xfrm>
          <a:prstGeom prst="rect">
            <a:avLst/>
          </a:prstGeom>
          <a:ln w="0">
            <a:noFill/>
          </a:ln>
        </p:spPr>
      </p:pic>
      <p:sp>
        <p:nvSpPr>
          <p:cNvPr id="90" name="Text Box 20"/>
          <p:cNvSpPr/>
          <p:nvPr/>
        </p:nvSpPr>
        <p:spPr>
          <a:xfrm>
            <a:off x="7481160" y="5339520"/>
            <a:ext cx="2509200" cy="678600"/>
          </a:xfrm>
          <a:prstGeom prst="rect">
            <a:avLst/>
          </a:prstGeom>
          <a:solidFill>
            <a:srgbClr val="eb5455"/>
          </a:solidFill>
          <a:ln w="0">
            <a:noFill/>
          </a:ln>
        </p:spPr>
        <p:style>
          <a:lnRef idx="0"/>
          <a:fillRef idx="0"/>
          <a:effectRef idx="0"/>
          <a:fontRef idx="minor"/>
        </p:style>
        <p:txBody>
          <a:bodyPr lIns="90000" rIns="90000" tIns="45000" bIns="45000" anchor="t">
            <a:spAutoFit/>
          </a:bodyPr>
          <a:p>
            <a:pPr algn="ctr">
              <a:lnSpc>
                <a:spcPts val="1159"/>
              </a:lnSpc>
            </a:pPr>
            <a:r>
              <a:rPr b="1" i="1" lang="it-IT" sz="1050" spc="-1" strike="noStrike">
                <a:solidFill>
                  <a:srgbClr val="ffffff"/>
                </a:solidFill>
                <a:latin typeface="Arial Narrow"/>
                <a:ea typeface="DejaVu Sans"/>
              </a:rPr>
              <a:t>En s’engageant ce mois-ci, de manère nouvelle et ensemble à vivre les Paroles de l’Evangile, nous nous changeons nous-mêmes et l’annonçons autour de nous</a:t>
            </a:r>
            <a:endParaRPr b="0" lang="fr-FR" sz="105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Tema di Office">
  <a:themeElements>
    <a:clrScheme name="Tema di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Office Theme</Template>
  <TotalTime>1917</TotalTime>
  <Application>LibreOffice/7.5.0.3$Windows_X86_64 LibreOffice_project/c21113d003cd3efa8c53188764377a8272d9d6de</Application>
  <AppVersion>15.0000</AppVersion>
  <Words>573</Words>
  <Paragraphs>39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2022-04-22T17:03:31Z</dcterms:created>
  <dc:creator>ago spolti</dc:creator>
  <dc:description/>
  <dc:language>fr-FR</dc:language>
  <cp:lastModifiedBy/>
  <dcterms:modified xsi:type="dcterms:W3CDTF">2023-02-26T11:38:37Z</dcterms:modified>
  <cp:revision>114</cp:revision>
  <dc:subject/>
  <dc:title>Presentazione standard di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vt:i4>
  </property>
  <property fmtid="{D5CDD505-2E9C-101B-9397-08002B2CF9AE}" pid="3" name="PresentationFormat">
    <vt:lpwstr>A4 (21x29,7 cm)</vt:lpwstr>
  </property>
  <property fmtid="{D5CDD505-2E9C-101B-9397-08002B2CF9AE}" pid="4" name="Slides">
    <vt:i4>1</vt:i4>
  </property>
</Properties>
</file>