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8"/>
  </p:notesMasterIdLst>
  <p:sldIdLst>
    <p:sldId id="256" r:id="rId2"/>
    <p:sldId id="263" r:id="rId3"/>
    <p:sldId id="269" r:id="rId4"/>
    <p:sldId id="265" r:id="rId5"/>
    <p:sldId id="261" r:id="rId6"/>
    <p:sldId id="262" r:id="rId7"/>
  </p:sldIdLst>
  <p:sldSz cx="10799763" cy="14400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4536" userDrawn="1">
          <p15:clr>
            <a:srgbClr val="A4A3A4"/>
          </p15:clr>
        </p15:guide>
        <p15:guide id="4" pos="340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0E6FB8"/>
    <a:srgbClr val="0A052E"/>
    <a:srgbClr val="EE7D31"/>
    <a:srgbClr val="0304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04"/>
    <p:restoredTop sz="95424"/>
  </p:normalViewPr>
  <p:slideViewPr>
    <p:cSldViewPr snapToGrid="0" snapToObjects="1" showGuides="1">
      <p:cViewPr varScale="1">
        <p:scale>
          <a:sx n="52" d="100"/>
          <a:sy n="52" d="100"/>
        </p:scale>
        <p:origin x="2112" y="444"/>
      </p:cViewPr>
      <p:guideLst>
        <p:guide orient="horz" pos="4536"/>
        <p:guide pos="34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C9F39-4F3C-7741-A2C8-E00B48615E45}" type="datetimeFigureOut">
              <a:rPr lang="it-IT" smtClean="0"/>
              <a:t>31/05/2022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169AC-EB0A-4F4F-B0FE-565AE2868B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341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571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1pPr>
    <a:lvl2pPr marL="521287" algn="l" defTabSz="1042571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2pPr>
    <a:lvl3pPr marL="1042571" algn="l" defTabSz="1042571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3pPr>
    <a:lvl4pPr marL="1563860" algn="l" defTabSz="1042571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4pPr>
    <a:lvl5pPr marL="2085146" algn="l" defTabSz="1042571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5pPr>
    <a:lvl6pPr marL="2606431" algn="l" defTabSz="1042571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27717" algn="l" defTabSz="1042571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49003" algn="l" defTabSz="1042571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0290" algn="l" defTabSz="1042571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3169AC-EB0A-4F4F-B0FE-565AE2868B58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4202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3169AC-EB0A-4F4F-B0FE-565AE2868B58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7742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2356703"/>
            <a:ext cx="9179799" cy="501340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7563446"/>
            <a:ext cx="8099822" cy="3476717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6A2B-561B-C743-9515-ADC27A1EAD8B}" type="datetimeFigureOut">
              <a:rPr lang="it-IT" smtClean="0"/>
              <a:t>31/05/2022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C355-B8E1-D64A-9C3F-B2CB51628E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66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6A2B-561B-C743-9515-ADC27A1EAD8B}" type="datetimeFigureOut">
              <a:rPr lang="it-IT" smtClean="0"/>
              <a:t>31/05/2022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C355-B8E1-D64A-9C3F-B2CB51628E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3881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766678"/>
            <a:ext cx="2328699" cy="1220351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766678"/>
            <a:ext cx="6851100" cy="1220351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6A2B-561B-C743-9515-ADC27A1EAD8B}" type="datetimeFigureOut">
              <a:rPr lang="it-IT" smtClean="0"/>
              <a:t>31/05/2022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C355-B8E1-D64A-9C3F-B2CB51628E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2503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6A2B-561B-C743-9515-ADC27A1EAD8B}" type="datetimeFigureOut">
              <a:rPr lang="it-IT" smtClean="0"/>
              <a:t>31/05/2022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C355-B8E1-D64A-9C3F-B2CB51628E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2178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3590057"/>
            <a:ext cx="9314796" cy="5990088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9636813"/>
            <a:ext cx="9314796" cy="3150046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6A2B-561B-C743-9515-ADC27A1EAD8B}" type="datetimeFigureOut">
              <a:rPr lang="it-IT" smtClean="0"/>
              <a:t>31/05/2022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C355-B8E1-D64A-9C3F-B2CB51628E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0565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3833390"/>
            <a:ext cx="4589899" cy="91368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3833390"/>
            <a:ext cx="4589899" cy="91368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6A2B-561B-C743-9515-ADC27A1EAD8B}" type="datetimeFigureOut">
              <a:rPr lang="it-IT" smtClean="0"/>
              <a:t>31/05/2022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C355-B8E1-D64A-9C3F-B2CB51628E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0124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66681"/>
            <a:ext cx="9314796" cy="2783376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3530053"/>
            <a:ext cx="4568805" cy="1730025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5260078"/>
            <a:ext cx="4568805" cy="773678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3530053"/>
            <a:ext cx="4591306" cy="1730025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5260078"/>
            <a:ext cx="4591306" cy="773678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6A2B-561B-C743-9515-ADC27A1EAD8B}" type="datetimeFigureOut">
              <a:rPr lang="it-IT" smtClean="0"/>
              <a:t>31/05/2022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C355-B8E1-D64A-9C3F-B2CB51628E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3624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6A2B-561B-C743-9515-ADC27A1EAD8B}" type="datetimeFigureOut">
              <a:rPr lang="it-IT" smtClean="0"/>
              <a:t>31/05/2022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C355-B8E1-D64A-9C3F-B2CB51628E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878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6A2B-561B-C743-9515-ADC27A1EAD8B}" type="datetimeFigureOut">
              <a:rPr lang="it-IT" smtClean="0"/>
              <a:t>31/05/2022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C355-B8E1-D64A-9C3F-B2CB51628E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485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960014"/>
            <a:ext cx="3483205" cy="3360050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2073367"/>
            <a:ext cx="5467380" cy="10233485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4320064"/>
            <a:ext cx="3483205" cy="8003453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6A2B-561B-C743-9515-ADC27A1EAD8B}" type="datetimeFigureOut">
              <a:rPr lang="it-IT" smtClean="0"/>
              <a:t>31/05/2022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C355-B8E1-D64A-9C3F-B2CB51628E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2280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960014"/>
            <a:ext cx="3483205" cy="3360050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2073367"/>
            <a:ext cx="5467380" cy="10233485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4320064"/>
            <a:ext cx="3483205" cy="8003453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6A2B-561B-C743-9515-ADC27A1EAD8B}" type="datetimeFigureOut">
              <a:rPr lang="it-IT" smtClean="0"/>
              <a:t>31/05/2022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0C355-B8E1-D64A-9C3F-B2CB51628E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200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766681"/>
            <a:ext cx="9314796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3833390"/>
            <a:ext cx="9314796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3346867"/>
            <a:ext cx="2429947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C6A2B-561B-C743-9515-ADC27A1EAD8B}" type="datetimeFigureOut">
              <a:rPr lang="it-IT" smtClean="0"/>
              <a:t>31/05/2022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3346867"/>
            <a:ext cx="3644920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3346867"/>
            <a:ext cx="2429947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0C355-B8E1-D64A-9C3F-B2CB51628E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0818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centrogen3.rpu@focolare.or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7D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e 22">
            <a:extLst>
              <a:ext uri="{FF2B5EF4-FFF2-40B4-BE49-F238E27FC236}">
                <a16:creationId xmlns:a16="http://schemas.microsoft.com/office/drawing/2014/main" id="{68A1543D-EB3A-4A45-800C-A2786C56D455}"/>
              </a:ext>
            </a:extLst>
          </p:cNvPr>
          <p:cNvSpPr/>
          <p:nvPr/>
        </p:nvSpPr>
        <p:spPr>
          <a:xfrm>
            <a:off x="-3066220" y="-10326396"/>
            <a:ext cx="16932200" cy="16932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5400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C49C8EB6-2308-9F41-ADAA-590223D1C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67052">
            <a:off x="2162830" y="192596"/>
            <a:ext cx="5843481" cy="6905932"/>
          </a:xfrm>
          <a:prstGeom prst="rect">
            <a:avLst/>
          </a:prstGeom>
        </p:spPr>
      </p:pic>
      <p:sp>
        <p:nvSpPr>
          <p:cNvPr id="16" name="Ovale 15">
            <a:extLst>
              <a:ext uri="{FF2B5EF4-FFF2-40B4-BE49-F238E27FC236}">
                <a16:creationId xmlns:a16="http://schemas.microsoft.com/office/drawing/2014/main" id="{78EFC7AF-2978-4946-8847-DB4C6E52392B}"/>
              </a:ext>
            </a:extLst>
          </p:cNvPr>
          <p:cNvSpPr/>
          <p:nvPr/>
        </p:nvSpPr>
        <p:spPr>
          <a:xfrm>
            <a:off x="4221353" y="4829414"/>
            <a:ext cx="2357054" cy="2357054"/>
          </a:xfrm>
          <a:prstGeom prst="ellipse">
            <a:avLst/>
          </a:prstGeom>
          <a:solidFill>
            <a:schemeClr val="tx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540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C313EF1-DAC7-B148-96CB-8F124207F61B}"/>
              </a:ext>
            </a:extLst>
          </p:cNvPr>
          <p:cNvSpPr txBox="1"/>
          <p:nvPr/>
        </p:nvSpPr>
        <p:spPr>
          <a:xfrm>
            <a:off x="4221353" y="5257185"/>
            <a:ext cx="2357054" cy="154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760"/>
              </a:lnSpc>
            </a:pPr>
            <a:r>
              <a:rPr lang="it-IT" sz="4400" dirty="0" err="1">
                <a:solidFill>
                  <a:schemeClr val="bg1">
                    <a:lumMod val="95000"/>
                  </a:schemeClr>
                </a:solidFill>
                <a:latin typeface="DIN Condensed" pitchFamily="2" charset="0"/>
                <a:cs typeface="Arial Narrow" panose="020B0604020202020204" pitchFamily="34" charset="0"/>
              </a:rPr>
              <a:t>Palabra</a:t>
            </a:r>
            <a:r>
              <a:rPr lang="it-IT" sz="4400" dirty="0">
                <a:solidFill>
                  <a:schemeClr val="bg1">
                    <a:lumMod val="95000"/>
                  </a:schemeClr>
                </a:solidFill>
                <a:latin typeface="DIN Condensed" pitchFamily="2" charset="0"/>
                <a:cs typeface="Arial Narrow" panose="020B0604020202020204" pitchFamily="34" charset="0"/>
              </a:rPr>
              <a:t> </a:t>
            </a:r>
          </a:p>
          <a:p>
            <a:pPr algn="ctr">
              <a:lnSpc>
                <a:spcPts val="5760"/>
              </a:lnSpc>
            </a:pPr>
            <a:r>
              <a:rPr lang="it-IT" sz="4400" dirty="0">
                <a:solidFill>
                  <a:schemeClr val="bg1">
                    <a:lumMod val="95000"/>
                  </a:schemeClr>
                </a:solidFill>
                <a:latin typeface="DIN Condensed" pitchFamily="2" charset="0"/>
                <a:cs typeface="Arial Narrow" panose="020B0604020202020204" pitchFamily="34" charset="0"/>
              </a:rPr>
              <a:t>de Vida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808EAB82-06DB-4C4F-9E4B-5482D8D8582E}"/>
              </a:ext>
            </a:extLst>
          </p:cNvPr>
          <p:cNvSpPr/>
          <p:nvPr/>
        </p:nvSpPr>
        <p:spPr>
          <a:xfrm>
            <a:off x="-794" y="7156801"/>
            <a:ext cx="10799764" cy="625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0"/>
              </a:lnSpc>
            </a:pPr>
            <a:r>
              <a:rPr lang="it-IT" sz="11500" b="1" dirty="0">
                <a:solidFill>
                  <a:schemeClr val="bg1"/>
                </a:solidFill>
                <a:latin typeface="DIN Condensed" pitchFamily="2" charset="0"/>
                <a:cs typeface="Arial" panose="020B0604020202020204" pitchFamily="34" charset="0"/>
              </a:rPr>
              <a:t>«</a:t>
            </a:r>
            <a:r>
              <a:rPr lang="es-ES" sz="11500" b="1" dirty="0">
                <a:latin typeface="DIN Condensed" pitchFamily="2" charset="0"/>
                <a:cs typeface="Arial" panose="020B0604020202020204" pitchFamily="34" charset="0"/>
              </a:rPr>
              <a:t>Tú eres </a:t>
            </a:r>
            <a:r>
              <a:rPr lang="es-ES" sz="11500" b="1" dirty="0">
                <a:solidFill>
                  <a:schemeClr val="bg1">
                    <a:lumMod val="95000"/>
                  </a:schemeClr>
                </a:solidFill>
                <a:latin typeface="DIN Condensed" pitchFamily="2" charset="0"/>
                <a:cs typeface="Arial" panose="020B0604020202020204" pitchFamily="34" charset="0"/>
              </a:rPr>
              <a:t>mi Señor, mi bien, </a:t>
            </a:r>
          </a:p>
          <a:p>
            <a:pPr algn="ctr">
              <a:lnSpc>
                <a:spcPts val="12000"/>
              </a:lnSpc>
            </a:pPr>
            <a:r>
              <a:rPr lang="es-ES" sz="11500" b="1" dirty="0">
                <a:latin typeface="DIN Condensed" pitchFamily="2" charset="0"/>
                <a:cs typeface="Arial" panose="020B0604020202020204" pitchFamily="34" charset="0"/>
              </a:rPr>
              <a:t>nada hay fuera de ti</a:t>
            </a:r>
            <a:r>
              <a:rPr lang="it-IT" sz="11500" b="1" dirty="0">
                <a:solidFill>
                  <a:schemeClr val="bg1"/>
                </a:solidFill>
                <a:latin typeface="DIN Condensed" pitchFamily="2" charset="0"/>
                <a:cs typeface="Arial" panose="020B0604020202020204" pitchFamily="34" charset="0"/>
              </a:rPr>
              <a:t>»</a:t>
            </a:r>
            <a:endParaRPr lang="it-IT" sz="11500" b="1" dirty="0">
              <a:latin typeface="DIN Condensed" pitchFamily="2" charset="0"/>
              <a:cs typeface="Arial" panose="020B0604020202020204" pitchFamily="34" charset="0"/>
            </a:endParaRPr>
          </a:p>
        </p:txBody>
      </p:sp>
      <p:cxnSp>
        <p:nvCxnSpPr>
          <p:cNvPr id="20" name="Connettore 1 19">
            <a:extLst>
              <a:ext uri="{FF2B5EF4-FFF2-40B4-BE49-F238E27FC236}">
                <a16:creationId xmlns:a16="http://schemas.microsoft.com/office/drawing/2014/main" id="{230547EE-B38A-FC48-BB09-09E4E45C5B67}"/>
              </a:ext>
            </a:extLst>
          </p:cNvPr>
          <p:cNvCxnSpPr>
            <a:cxnSpLocks/>
          </p:cNvCxnSpPr>
          <p:nvPr/>
        </p:nvCxnSpPr>
        <p:spPr>
          <a:xfrm>
            <a:off x="3628547" y="13376089"/>
            <a:ext cx="3542669" cy="0"/>
          </a:xfrm>
          <a:prstGeom prst="line">
            <a:avLst/>
          </a:prstGeom>
          <a:ln w="57150">
            <a:solidFill>
              <a:schemeClr val="bg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e 8">
            <a:extLst>
              <a:ext uri="{FF2B5EF4-FFF2-40B4-BE49-F238E27FC236}">
                <a16:creationId xmlns:a16="http://schemas.microsoft.com/office/drawing/2014/main" id="{4945122A-EA10-2642-B0D1-6B3C5CF9BB2A}"/>
              </a:ext>
            </a:extLst>
          </p:cNvPr>
          <p:cNvSpPr/>
          <p:nvPr/>
        </p:nvSpPr>
        <p:spPr>
          <a:xfrm>
            <a:off x="8250444" y="1083972"/>
            <a:ext cx="1938542" cy="1938542"/>
          </a:xfrm>
          <a:prstGeom prst="ellipse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524" dirty="0">
                <a:solidFill>
                  <a:srgbClr val="EE7D31"/>
                </a:solidFill>
                <a:latin typeface="DIN Condensed" pitchFamily="2" charset="0"/>
              </a:rPr>
              <a:t>6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FAA5B473-9A43-6D4F-A024-DC7D282B6F55}"/>
              </a:ext>
            </a:extLst>
          </p:cNvPr>
          <p:cNvSpPr/>
          <p:nvPr/>
        </p:nvSpPr>
        <p:spPr>
          <a:xfrm>
            <a:off x="-793" y="13584049"/>
            <a:ext cx="10800556" cy="584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i="1" dirty="0" err="1">
                <a:latin typeface="Noto Sans" panose="020B0502040504020204" pitchFamily="34" charset="0"/>
              </a:rPr>
              <a:t>Sal</a:t>
            </a:r>
            <a:r>
              <a:rPr lang="it-IT" sz="3200" b="1" i="1" dirty="0">
                <a:latin typeface="Noto Sans" panose="020B0502040504020204" pitchFamily="34" charset="0"/>
              </a:rPr>
              <a:t> </a:t>
            </a:r>
            <a:r>
              <a:rPr lang="it-IT" sz="3200" b="1" dirty="0">
                <a:latin typeface="Noto Sans" panose="020B0502040504020204" pitchFamily="34" charset="0"/>
              </a:rPr>
              <a:t>16[15],2 </a:t>
            </a:r>
            <a:endParaRPr lang="it-IT" sz="3200" b="1" dirty="0">
              <a:effectLst/>
              <a:latin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13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15">
            <a:extLst>
              <a:ext uri="{FF2B5EF4-FFF2-40B4-BE49-F238E27FC236}">
                <a16:creationId xmlns:a16="http://schemas.microsoft.com/office/drawing/2014/main" id="{FF0F6524-09DF-D043-AE63-F61E1DDCC932}"/>
              </a:ext>
            </a:extLst>
          </p:cNvPr>
          <p:cNvSpPr/>
          <p:nvPr/>
        </p:nvSpPr>
        <p:spPr>
          <a:xfrm>
            <a:off x="23589" y="2139954"/>
            <a:ext cx="10799762" cy="11544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680"/>
              </a:lnSpc>
            </a:pPr>
            <a:r>
              <a:rPr lang="es-ES" sz="4400" b="1" i="1" dirty="0">
                <a:solidFill>
                  <a:srgbClr val="0070C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«¿Qué quiere decir esta frase?».</a:t>
            </a:r>
          </a:p>
          <a:p>
            <a:pPr algn="ctr">
              <a:lnSpc>
                <a:spcPts val="4680"/>
              </a:lnSpc>
            </a:pPr>
            <a:r>
              <a:rPr lang="it-IT" sz="4400" b="1" i="1" dirty="0">
                <a:solidFill>
                  <a:srgbClr val="0070C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.</a:t>
            </a:r>
          </a:p>
          <a:p>
            <a:pPr algn="ctr">
              <a:lnSpc>
                <a:spcPts val="4680"/>
              </a:lnSpc>
            </a:pPr>
            <a:endParaRPr lang="it-IT" sz="4400" b="1" i="1" dirty="0">
              <a:solidFill>
                <a:srgbClr val="0070C0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algn="ctr">
              <a:lnSpc>
                <a:spcPts val="4680"/>
              </a:lnSpc>
            </a:pPr>
            <a:r>
              <a:rPr lang="es-ES" sz="4400" b="1" i="1" dirty="0">
                <a:latin typeface="Arial Narrow" panose="020B0604020202020204" pitchFamily="34" charset="0"/>
              </a:rPr>
              <a:t>«Estas palabras son una ORACIÓN. </a:t>
            </a:r>
          </a:p>
          <a:p>
            <a:pPr algn="ctr">
              <a:lnSpc>
                <a:spcPts val="4680"/>
              </a:lnSpc>
            </a:pPr>
            <a:r>
              <a:rPr lang="es-ES" sz="4400" b="1" i="1" dirty="0">
                <a:latin typeface="Arial Narrow" panose="020B0604020202020204" pitchFamily="34" charset="0"/>
              </a:rPr>
              <a:t>La podemos pronunciar también así:</a:t>
            </a:r>
          </a:p>
          <a:p>
            <a:pPr algn="ctr">
              <a:lnSpc>
                <a:spcPts val="4680"/>
              </a:lnSpc>
            </a:pPr>
            <a:r>
              <a:rPr lang="es-ES" sz="4400" b="1" i="1" dirty="0">
                <a:solidFill>
                  <a:srgbClr val="FFC00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 «Tú, Señor, eres </a:t>
            </a:r>
          </a:p>
          <a:p>
            <a:pPr algn="ctr">
              <a:lnSpc>
                <a:spcPts val="4680"/>
              </a:lnSpc>
            </a:pPr>
            <a:r>
              <a:rPr lang="es-ES" sz="4400" b="1" i="1" dirty="0">
                <a:solidFill>
                  <a:srgbClr val="FFC00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mi único bien»</a:t>
            </a:r>
          </a:p>
          <a:p>
            <a:pPr algn="ctr">
              <a:lnSpc>
                <a:spcPts val="4680"/>
              </a:lnSpc>
            </a:pPr>
            <a:endParaRPr lang="it-IT" sz="4400" b="1" i="1" dirty="0">
              <a:solidFill>
                <a:srgbClr val="FFC000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algn="ctr">
              <a:lnSpc>
                <a:spcPts val="4680"/>
              </a:lnSpc>
            </a:pPr>
            <a:endParaRPr lang="it-IT" sz="4400" b="1" i="1" dirty="0">
              <a:solidFill>
                <a:srgbClr val="FFC000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algn="ctr">
              <a:lnSpc>
                <a:spcPts val="4680"/>
              </a:lnSpc>
            </a:pPr>
            <a:r>
              <a:rPr lang="es-ES" sz="4400" b="1" i="1" dirty="0">
                <a:latin typeface="Arial Narrow" panose="020B0604020202020204" pitchFamily="34" charset="0"/>
              </a:rPr>
              <a:t>«Esta frase, repetida a lo largo del día, </a:t>
            </a:r>
          </a:p>
          <a:p>
            <a:pPr algn="ctr">
              <a:lnSpc>
                <a:spcPts val="4680"/>
              </a:lnSpc>
            </a:pPr>
            <a:r>
              <a:rPr lang="es-ES" sz="4400" b="1" i="1" dirty="0">
                <a:latin typeface="Arial Narrow" panose="020B0604020202020204" pitchFamily="34" charset="0"/>
              </a:rPr>
              <a:t>me ayuda a CONFIAR EN DIOS </a:t>
            </a:r>
          </a:p>
          <a:p>
            <a:pPr algn="ctr">
              <a:lnSpc>
                <a:spcPts val="4680"/>
              </a:lnSpc>
            </a:pPr>
            <a:r>
              <a:rPr lang="es-ES" sz="4400" b="1" i="1" dirty="0">
                <a:latin typeface="Arial Narrow" panose="020B0604020202020204" pitchFamily="34" charset="0"/>
              </a:rPr>
              <a:t>y a descubrirlo como mi mejor AMIGO».</a:t>
            </a:r>
          </a:p>
          <a:p>
            <a:pPr algn="ctr">
              <a:lnSpc>
                <a:spcPts val="4680"/>
              </a:lnSpc>
            </a:pPr>
            <a:endParaRPr lang="it-IT" sz="4400" b="1" i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algn="ctr">
              <a:lnSpc>
                <a:spcPts val="4680"/>
              </a:lnSpc>
            </a:pPr>
            <a:endParaRPr lang="it-IT" sz="4400" b="1" i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algn="ctr">
              <a:lnSpc>
                <a:spcPts val="4680"/>
              </a:lnSpc>
            </a:pPr>
            <a:r>
              <a:rPr lang="es-ES" sz="4400" b="1" i="1" dirty="0">
                <a:latin typeface="Arial Narrow" panose="020B0604020202020204" pitchFamily="34" charset="0"/>
                <a:cs typeface="Arial Narrow" panose="020B0604020202020204" pitchFamily="34" charset="0"/>
              </a:rPr>
              <a:t>«En esta relación especial siento que </a:t>
            </a:r>
          </a:p>
          <a:p>
            <a:pPr algn="ctr">
              <a:lnSpc>
                <a:spcPts val="4680"/>
              </a:lnSpc>
            </a:pPr>
            <a:r>
              <a:rPr lang="es-ES" sz="4400" b="1" i="1" dirty="0">
                <a:latin typeface="Arial Narrow" panose="020B0604020202020204" pitchFamily="34" charset="0"/>
                <a:cs typeface="Arial Narrow" panose="020B0604020202020204" pitchFamily="34" charset="0"/>
              </a:rPr>
              <a:t>Él me AMA, nos AMA INMENSAMENTE».</a:t>
            </a:r>
          </a:p>
          <a:p>
            <a:pPr algn="ctr">
              <a:lnSpc>
                <a:spcPts val="4680"/>
              </a:lnSpc>
            </a:pPr>
            <a:endParaRPr lang="es-ES" sz="4400" b="1" i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algn="ctr">
              <a:lnSpc>
                <a:spcPts val="4680"/>
              </a:lnSpc>
            </a:pPr>
            <a:endParaRPr lang="es-ES" sz="4400" b="1" i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algn="ctr">
              <a:lnSpc>
                <a:spcPts val="4680"/>
              </a:lnSpc>
            </a:pPr>
            <a:r>
              <a:rPr lang="es-ES" sz="4400" b="1" i="1" dirty="0">
                <a:solidFill>
                  <a:srgbClr val="0E6FB8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«¿Cómo se puede sentir Su cercanía?»</a:t>
            </a:r>
            <a:endParaRPr lang="it-IT" sz="4400" b="1" i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cxnSp>
        <p:nvCxnSpPr>
          <p:cNvPr id="23" name="Connettore 1 22">
            <a:extLst>
              <a:ext uri="{FF2B5EF4-FFF2-40B4-BE49-F238E27FC236}">
                <a16:creationId xmlns:a16="http://schemas.microsoft.com/office/drawing/2014/main" id="{757A1EC4-758B-7C4E-928E-1C3C11592E23}"/>
              </a:ext>
            </a:extLst>
          </p:cNvPr>
          <p:cNvCxnSpPr>
            <a:cxnSpLocks/>
          </p:cNvCxnSpPr>
          <p:nvPr/>
        </p:nvCxnSpPr>
        <p:spPr>
          <a:xfrm>
            <a:off x="2117608" y="1488677"/>
            <a:ext cx="6563752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magine 26">
            <a:extLst>
              <a:ext uri="{FF2B5EF4-FFF2-40B4-BE49-F238E27FC236}">
                <a16:creationId xmlns:a16="http://schemas.microsoft.com/office/drawing/2014/main" id="{61C75544-836D-594C-B739-3F7BAF7F1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61947">
            <a:off x="4823872" y="960727"/>
            <a:ext cx="1151224" cy="1055900"/>
          </a:xfrm>
          <a:prstGeom prst="rect">
            <a:avLst/>
          </a:prstGeom>
        </p:spPr>
      </p:pic>
      <p:cxnSp>
        <p:nvCxnSpPr>
          <p:cNvPr id="28" name="Connettore 1 27">
            <a:extLst>
              <a:ext uri="{FF2B5EF4-FFF2-40B4-BE49-F238E27FC236}">
                <a16:creationId xmlns:a16="http://schemas.microsoft.com/office/drawing/2014/main" id="{0F1A7AC4-7222-1549-A995-3CF91FC0B543}"/>
              </a:ext>
            </a:extLst>
          </p:cNvPr>
          <p:cNvCxnSpPr>
            <a:cxnSpLocks/>
          </p:cNvCxnSpPr>
          <p:nvPr/>
        </p:nvCxnSpPr>
        <p:spPr>
          <a:xfrm>
            <a:off x="2117608" y="3350681"/>
            <a:ext cx="6563752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magine 28" descr="Immagine che contiene interni, freno a disco, clipart&#10;&#10;Descrizione generata automaticamente">
            <a:extLst>
              <a:ext uri="{FF2B5EF4-FFF2-40B4-BE49-F238E27FC236}">
                <a16:creationId xmlns:a16="http://schemas.microsoft.com/office/drawing/2014/main" id="{7A32E12C-6743-A940-B655-AF58BE959A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754" r="34083"/>
          <a:stretch/>
        </p:blipFill>
        <p:spPr>
          <a:xfrm>
            <a:off x="4771538" y="2791231"/>
            <a:ext cx="1255892" cy="1118900"/>
          </a:xfrm>
          <a:prstGeom prst="rect">
            <a:avLst/>
          </a:prstGeom>
        </p:spPr>
      </p:pic>
      <p:cxnSp>
        <p:nvCxnSpPr>
          <p:cNvPr id="30" name="Connettore 1 29">
            <a:extLst>
              <a:ext uri="{FF2B5EF4-FFF2-40B4-BE49-F238E27FC236}">
                <a16:creationId xmlns:a16="http://schemas.microsoft.com/office/drawing/2014/main" id="{48C4DEA5-93DA-F646-8E66-D21DB334A2B2}"/>
              </a:ext>
            </a:extLst>
          </p:cNvPr>
          <p:cNvCxnSpPr>
            <a:cxnSpLocks/>
          </p:cNvCxnSpPr>
          <p:nvPr/>
        </p:nvCxnSpPr>
        <p:spPr>
          <a:xfrm>
            <a:off x="2117608" y="6821864"/>
            <a:ext cx="6563752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Immagine 30" descr="Immagine che contiene interni, freno a disco, clipart&#10;&#10;Descrizione generata automaticamente">
            <a:extLst>
              <a:ext uri="{FF2B5EF4-FFF2-40B4-BE49-F238E27FC236}">
                <a16:creationId xmlns:a16="http://schemas.microsoft.com/office/drawing/2014/main" id="{CDEC3451-727D-DC4E-BAA8-D2E4C90B69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" r="68793"/>
          <a:stretch/>
        </p:blipFill>
        <p:spPr>
          <a:xfrm>
            <a:off x="4850465" y="6332731"/>
            <a:ext cx="1098039" cy="978266"/>
          </a:xfrm>
          <a:prstGeom prst="rect">
            <a:avLst/>
          </a:prstGeom>
        </p:spPr>
      </p:pic>
      <p:cxnSp>
        <p:nvCxnSpPr>
          <p:cNvPr id="32" name="Connettore 1 31">
            <a:extLst>
              <a:ext uri="{FF2B5EF4-FFF2-40B4-BE49-F238E27FC236}">
                <a16:creationId xmlns:a16="http://schemas.microsoft.com/office/drawing/2014/main" id="{22169572-00C5-0448-BCB7-900E805AA239}"/>
              </a:ext>
            </a:extLst>
          </p:cNvPr>
          <p:cNvCxnSpPr>
            <a:cxnSpLocks/>
          </p:cNvCxnSpPr>
          <p:nvPr/>
        </p:nvCxnSpPr>
        <p:spPr>
          <a:xfrm>
            <a:off x="2117212" y="9977591"/>
            <a:ext cx="6563752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Immagine 32" descr="Immagine che contiene interni, freno a disco, clipart&#10;&#10;Descrizione generata automaticamente">
            <a:extLst>
              <a:ext uri="{FF2B5EF4-FFF2-40B4-BE49-F238E27FC236}">
                <a16:creationId xmlns:a16="http://schemas.microsoft.com/office/drawing/2014/main" id="{235C550F-1FEC-C547-833C-7047FC8DB1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754" r="34083"/>
          <a:stretch/>
        </p:blipFill>
        <p:spPr>
          <a:xfrm>
            <a:off x="4771142" y="9418141"/>
            <a:ext cx="1255892" cy="1118900"/>
          </a:xfrm>
          <a:prstGeom prst="rect">
            <a:avLst/>
          </a:prstGeom>
        </p:spPr>
      </p:pic>
      <p:cxnSp>
        <p:nvCxnSpPr>
          <p:cNvPr id="34" name="Connettore 1 33">
            <a:extLst>
              <a:ext uri="{FF2B5EF4-FFF2-40B4-BE49-F238E27FC236}">
                <a16:creationId xmlns:a16="http://schemas.microsoft.com/office/drawing/2014/main" id="{7DBE8C59-F131-5147-B00C-B683FE4490AB}"/>
              </a:ext>
            </a:extLst>
          </p:cNvPr>
          <p:cNvCxnSpPr>
            <a:cxnSpLocks/>
          </p:cNvCxnSpPr>
          <p:nvPr/>
        </p:nvCxnSpPr>
        <p:spPr>
          <a:xfrm>
            <a:off x="2120320" y="12294473"/>
            <a:ext cx="6563752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Immagine 34">
            <a:extLst>
              <a:ext uri="{FF2B5EF4-FFF2-40B4-BE49-F238E27FC236}">
                <a16:creationId xmlns:a16="http://schemas.microsoft.com/office/drawing/2014/main" id="{E4390A32-27D9-134A-8A38-ED0D0FD83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61947">
            <a:off x="4826584" y="11766523"/>
            <a:ext cx="1151224" cy="1055900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208F5969-DC59-9700-4416-3952B00531D1}"/>
              </a:ext>
            </a:extLst>
          </p:cNvPr>
          <p:cNvSpPr/>
          <p:nvPr/>
        </p:nvSpPr>
        <p:spPr>
          <a:xfrm>
            <a:off x="-12679" y="-1"/>
            <a:ext cx="10825121" cy="5445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Triangolo 2">
            <a:extLst>
              <a:ext uri="{FF2B5EF4-FFF2-40B4-BE49-F238E27FC236}">
                <a16:creationId xmlns:a16="http://schemas.microsoft.com/office/drawing/2014/main" id="{46DBCA1C-9ED2-5E34-7A93-97A022F41A9D}"/>
              </a:ext>
            </a:extLst>
          </p:cNvPr>
          <p:cNvSpPr/>
          <p:nvPr/>
        </p:nvSpPr>
        <p:spPr>
          <a:xfrm>
            <a:off x="4964461" y="0"/>
            <a:ext cx="870841" cy="7507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Triangolo 17">
            <a:extLst>
              <a:ext uri="{FF2B5EF4-FFF2-40B4-BE49-F238E27FC236}">
                <a16:creationId xmlns:a16="http://schemas.microsoft.com/office/drawing/2014/main" id="{BE870BFD-314F-605A-2A16-553668340BB1}"/>
              </a:ext>
            </a:extLst>
          </p:cNvPr>
          <p:cNvSpPr/>
          <p:nvPr/>
        </p:nvSpPr>
        <p:spPr>
          <a:xfrm rot="10800000">
            <a:off x="4964461" y="13731564"/>
            <a:ext cx="870841" cy="7507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«¿Cómo se puede sentir Su cercanía?»</a:t>
            </a:r>
          </a:p>
        </p:txBody>
      </p:sp>
    </p:spTree>
    <p:extLst>
      <p:ext uri="{BB962C8B-B14F-4D97-AF65-F5344CB8AC3E}">
        <p14:creationId xmlns:p14="http://schemas.microsoft.com/office/powerpoint/2010/main" val="2449010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73C30A4-A34E-1A45-B08A-2E8CF7E660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328"/>
          <a:stretch/>
        </p:blipFill>
        <p:spPr>
          <a:xfrm>
            <a:off x="-1" y="11195230"/>
            <a:ext cx="10799764" cy="3204982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4E4DA864-D5B0-9C4B-B825-B767003CC4EA}"/>
              </a:ext>
            </a:extLst>
          </p:cNvPr>
          <p:cNvSpPr/>
          <p:nvPr/>
        </p:nvSpPr>
        <p:spPr>
          <a:xfrm>
            <a:off x="-397" y="1917505"/>
            <a:ext cx="10799762" cy="1067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000" b="1" i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«Puedes sentir estas palabras </a:t>
            </a:r>
          </a:p>
          <a:p>
            <a:pPr algn="ctr"/>
            <a:r>
              <a:rPr lang="es-ES" sz="4000" b="1" i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como una PRESENCIA VIVA </a:t>
            </a:r>
          </a:p>
          <a:p>
            <a:pPr algn="ctr"/>
            <a:r>
              <a:rPr lang="es-ES" sz="4000" b="1" i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y amorosa de Dios que comprende todo sobre TI, sobre MI y también sobre la CREACIÓN».</a:t>
            </a:r>
          </a:p>
          <a:p>
            <a:pPr algn="ctr"/>
            <a:endParaRPr lang="it-IT" sz="4000" b="1" i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algn="ctr"/>
            <a:endParaRPr lang="it-IT" sz="4000" b="1" i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algn="ctr"/>
            <a:r>
              <a:rPr lang="es-ES" sz="3600" b="1" i="1" dirty="0">
                <a:solidFill>
                  <a:srgbClr val="00B0F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«Pero yo muchas veces me desmoralizo cuando pienso </a:t>
            </a:r>
          </a:p>
          <a:p>
            <a:pPr algn="ctr"/>
            <a:r>
              <a:rPr lang="es-ES" sz="3600" b="1" i="1" dirty="0">
                <a:solidFill>
                  <a:srgbClr val="00B0F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en mis experiencias que no siempre son positivas».</a:t>
            </a:r>
          </a:p>
          <a:p>
            <a:pPr algn="ctr"/>
            <a:endParaRPr lang="it-IT" sz="1600" b="1" i="1" dirty="0">
              <a:solidFill>
                <a:srgbClr val="00B0F0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algn="ctr"/>
            <a:endParaRPr lang="it-IT" sz="4000" b="1" i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algn="ctr"/>
            <a:endParaRPr lang="it-IT" sz="4000" b="1" i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algn="ctr"/>
            <a:r>
              <a:rPr lang="it-IT" sz="4000" b="1" i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«</a:t>
            </a:r>
            <a:r>
              <a:rPr lang="es-ES" sz="4000" b="1" i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Lo que he experimentado es que Él </a:t>
            </a:r>
          </a:p>
          <a:p>
            <a:pPr algn="ctr"/>
            <a:r>
              <a:rPr lang="es-ES" sz="4000" b="1" i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me dice que no me detenga en el pasado,</a:t>
            </a:r>
          </a:p>
          <a:p>
            <a:pPr algn="ctr"/>
            <a:r>
              <a:rPr lang="es-ES" sz="4000" b="1" i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todo está ya en Su Misericordia».</a:t>
            </a:r>
            <a:endParaRPr lang="it-IT" sz="4000" b="1" i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algn="ctr"/>
            <a:endParaRPr lang="it-IT" sz="4000" b="1" i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algn="ctr"/>
            <a:endParaRPr lang="it-IT" sz="4000" b="1" i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algn="ctr"/>
            <a:r>
              <a:rPr lang="es-ES" sz="4000" b="1" i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«Sí, Él nos dice que vivamos bien </a:t>
            </a:r>
          </a:p>
          <a:p>
            <a:pPr algn="ctr"/>
            <a:r>
              <a:rPr lang="es-ES" sz="4000" b="1" i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el momento presente».</a:t>
            </a:r>
          </a:p>
        </p:txBody>
      </p: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AF9A3C6F-244E-DE46-81BD-1F9E57DB0ADA}"/>
              </a:ext>
            </a:extLst>
          </p:cNvPr>
          <p:cNvCxnSpPr>
            <a:cxnSpLocks/>
          </p:cNvCxnSpPr>
          <p:nvPr/>
        </p:nvCxnSpPr>
        <p:spPr>
          <a:xfrm>
            <a:off x="2117608" y="5208762"/>
            <a:ext cx="6563752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>
            <a:extLst>
              <a:ext uri="{FF2B5EF4-FFF2-40B4-BE49-F238E27FC236}">
                <a16:creationId xmlns:a16="http://schemas.microsoft.com/office/drawing/2014/main" id="{15BB8302-3807-4D4A-88B0-71D20A9B2272}"/>
              </a:ext>
            </a:extLst>
          </p:cNvPr>
          <p:cNvCxnSpPr>
            <a:cxnSpLocks/>
          </p:cNvCxnSpPr>
          <p:nvPr/>
        </p:nvCxnSpPr>
        <p:spPr>
          <a:xfrm>
            <a:off x="2117608" y="7635601"/>
            <a:ext cx="6563752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>
            <a:extLst>
              <a:ext uri="{FF2B5EF4-FFF2-40B4-BE49-F238E27FC236}">
                <a16:creationId xmlns:a16="http://schemas.microsoft.com/office/drawing/2014/main" id="{AA9274DA-DF53-104D-8229-99E7E4E132BB}"/>
              </a:ext>
            </a:extLst>
          </p:cNvPr>
          <p:cNvCxnSpPr>
            <a:cxnSpLocks/>
          </p:cNvCxnSpPr>
          <p:nvPr/>
        </p:nvCxnSpPr>
        <p:spPr>
          <a:xfrm>
            <a:off x="2117608" y="10625122"/>
            <a:ext cx="6563752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Immagine 23">
            <a:extLst>
              <a:ext uri="{FF2B5EF4-FFF2-40B4-BE49-F238E27FC236}">
                <a16:creationId xmlns:a16="http://schemas.microsoft.com/office/drawing/2014/main" id="{501523DD-5411-4C4C-AC59-0DEE1E3A18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61947">
            <a:off x="4823872" y="4680812"/>
            <a:ext cx="1151224" cy="1055900"/>
          </a:xfrm>
          <a:prstGeom prst="rect">
            <a:avLst/>
          </a:prstGeom>
        </p:spPr>
      </p:pic>
      <p:pic>
        <p:nvPicPr>
          <p:cNvPr id="25" name="Immagine 24" descr="Immagine che contiene interni, freno a disco, clipart&#10;&#10;Descrizione generata automaticamente">
            <a:extLst>
              <a:ext uri="{FF2B5EF4-FFF2-40B4-BE49-F238E27FC236}">
                <a16:creationId xmlns:a16="http://schemas.microsoft.com/office/drawing/2014/main" id="{3FF0A523-3019-234E-BE66-7B5F044918E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" r="68793"/>
          <a:stretch/>
        </p:blipFill>
        <p:spPr>
          <a:xfrm>
            <a:off x="4850465" y="10135989"/>
            <a:ext cx="1098039" cy="978266"/>
          </a:xfrm>
          <a:prstGeom prst="rect">
            <a:avLst/>
          </a:prstGeom>
        </p:spPr>
      </p:pic>
      <p:pic>
        <p:nvPicPr>
          <p:cNvPr id="26" name="Immagine 25" descr="Immagine che contiene interni, freno a disco, clipart&#10;&#10;Descrizione generata automaticamente">
            <a:extLst>
              <a:ext uri="{FF2B5EF4-FFF2-40B4-BE49-F238E27FC236}">
                <a16:creationId xmlns:a16="http://schemas.microsoft.com/office/drawing/2014/main" id="{A406FFC4-F9D2-FA4F-A194-AB0CACDAAC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754" r="34083"/>
          <a:stretch/>
        </p:blipFill>
        <p:spPr>
          <a:xfrm>
            <a:off x="4771538" y="7076151"/>
            <a:ext cx="1255892" cy="1118900"/>
          </a:xfrm>
          <a:prstGeom prst="rect">
            <a:avLst/>
          </a:prstGeom>
        </p:spPr>
      </p:pic>
      <p:cxnSp>
        <p:nvCxnSpPr>
          <p:cNvPr id="27" name="Connettore 1 26">
            <a:extLst>
              <a:ext uri="{FF2B5EF4-FFF2-40B4-BE49-F238E27FC236}">
                <a16:creationId xmlns:a16="http://schemas.microsoft.com/office/drawing/2014/main" id="{D5E57641-411B-BD45-B815-D980755E3D28}"/>
              </a:ext>
            </a:extLst>
          </p:cNvPr>
          <p:cNvCxnSpPr>
            <a:cxnSpLocks/>
          </p:cNvCxnSpPr>
          <p:nvPr/>
        </p:nvCxnSpPr>
        <p:spPr>
          <a:xfrm>
            <a:off x="2117608" y="1439311"/>
            <a:ext cx="6563752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magine 27" descr="Immagine che contiene interni, freno a disco, clipart&#10;&#10;Descrizione generata automaticamente">
            <a:extLst>
              <a:ext uri="{FF2B5EF4-FFF2-40B4-BE49-F238E27FC236}">
                <a16:creationId xmlns:a16="http://schemas.microsoft.com/office/drawing/2014/main" id="{26A40FD0-560E-3C48-89B9-9EE1DE1492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" r="68793"/>
          <a:stretch/>
        </p:blipFill>
        <p:spPr>
          <a:xfrm>
            <a:off x="4850465" y="950178"/>
            <a:ext cx="1098039" cy="978266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0269EC07-4823-4E0C-537F-147B797F2952}"/>
              </a:ext>
            </a:extLst>
          </p:cNvPr>
          <p:cNvSpPr/>
          <p:nvPr/>
        </p:nvSpPr>
        <p:spPr>
          <a:xfrm>
            <a:off x="-12679" y="-1"/>
            <a:ext cx="10825121" cy="5445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riangolo 12">
            <a:extLst>
              <a:ext uri="{FF2B5EF4-FFF2-40B4-BE49-F238E27FC236}">
                <a16:creationId xmlns:a16="http://schemas.microsoft.com/office/drawing/2014/main" id="{A50D295E-EC92-1A7C-57B8-3F74A280ADAC}"/>
              </a:ext>
            </a:extLst>
          </p:cNvPr>
          <p:cNvSpPr/>
          <p:nvPr/>
        </p:nvSpPr>
        <p:spPr>
          <a:xfrm>
            <a:off x="4964461" y="0"/>
            <a:ext cx="870841" cy="75072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0312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7">
            <a:extLst>
              <a:ext uri="{FF2B5EF4-FFF2-40B4-BE49-F238E27FC236}">
                <a16:creationId xmlns:a16="http://schemas.microsoft.com/office/drawing/2014/main" id="{808EAB82-06DB-4C4F-9E4B-5482D8D8582E}"/>
              </a:ext>
            </a:extLst>
          </p:cNvPr>
          <p:cNvSpPr/>
          <p:nvPr/>
        </p:nvSpPr>
        <p:spPr>
          <a:xfrm>
            <a:off x="-1" y="2090475"/>
            <a:ext cx="10799764" cy="205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5080"/>
              </a:lnSpc>
            </a:pPr>
            <a:r>
              <a:rPr lang="es-ES" sz="5400" b="1" i="1" dirty="0">
                <a:latin typeface="Arial Narrow" panose="020B0604020202020204" pitchFamily="34" charset="0"/>
                <a:cs typeface="Arial Narrow" panose="020B0604020202020204" pitchFamily="34" charset="0"/>
              </a:rPr>
              <a:t>«En Él encontramos la fuerza </a:t>
            </a:r>
          </a:p>
          <a:p>
            <a:pPr algn="ctr">
              <a:lnSpc>
                <a:spcPts val="5080"/>
              </a:lnSpc>
            </a:pPr>
            <a:r>
              <a:rPr lang="es-ES" sz="4400" b="1" i="1" dirty="0">
                <a:latin typeface="Arial Narrow" panose="020B0604020202020204" pitchFamily="34" charset="0"/>
                <a:cs typeface="Arial Narrow" panose="020B0604020202020204" pitchFamily="34" charset="0"/>
              </a:rPr>
              <a:t>para afrontar con confianza los sufrimientos </a:t>
            </a:r>
          </a:p>
          <a:p>
            <a:pPr algn="ctr">
              <a:lnSpc>
                <a:spcPts val="5080"/>
              </a:lnSpc>
            </a:pPr>
            <a:r>
              <a:rPr lang="es-ES" sz="4400" b="1" i="1" dirty="0">
                <a:latin typeface="Arial Narrow" panose="020B0604020202020204" pitchFamily="34" charset="0"/>
                <a:cs typeface="Arial Narrow" panose="020B0604020202020204" pitchFamily="34" charset="0"/>
              </a:rPr>
              <a:t>que encontramos en nuestro camino».</a:t>
            </a:r>
            <a:endParaRPr lang="it-IT" sz="4400" b="1" i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3773DF06-B482-2B42-B091-5A3C62CAFABC}"/>
              </a:ext>
            </a:extLst>
          </p:cNvPr>
          <p:cNvSpPr/>
          <p:nvPr/>
        </p:nvSpPr>
        <p:spPr>
          <a:xfrm>
            <a:off x="-1" y="5363393"/>
            <a:ext cx="10799764" cy="205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5080"/>
              </a:lnSpc>
            </a:pPr>
            <a:r>
              <a:rPr lang="it-IT" sz="5400" b="1" i="1" dirty="0">
                <a:latin typeface="Arial Narrow" panose="020B0604020202020204" pitchFamily="34" charset="0"/>
                <a:cs typeface="Arial Narrow" panose="020B0604020202020204" pitchFamily="34" charset="0"/>
              </a:rPr>
              <a:t>«</a:t>
            </a:r>
            <a:r>
              <a:rPr lang="it-IT" sz="5400" b="1" i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Levantemos</a:t>
            </a:r>
            <a:r>
              <a:rPr lang="it-IT" sz="5400" b="1" i="1" dirty="0"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it-IT" sz="5400" b="1" i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nuestra</a:t>
            </a:r>
            <a:r>
              <a:rPr lang="it-IT" sz="5400" b="1" i="1" dirty="0"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it-IT" sz="5400" b="1" i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mirada</a:t>
            </a:r>
            <a:r>
              <a:rPr lang="it-IT" sz="5400" b="1" i="1" dirty="0">
                <a:latin typeface="Arial Narrow" panose="020B0604020202020204" pitchFamily="34" charset="0"/>
                <a:cs typeface="Arial Narrow" panose="020B0604020202020204" pitchFamily="34" charset="0"/>
              </a:rPr>
              <a:t>, </a:t>
            </a:r>
          </a:p>
          <a:p>
            <a:pPr algn="ctr">
              <a:lnSpc>
                <a:spcPts val="5080"/>
              </a:lnSpc>
            </a:pPr>
            <a:r>
              <a:rPr lang="es-ES" sz="4400" b="1" i="1" dirty="0">
                <a:latin typeface="Arial Narrow" panose="020B0604020202020204" pitchFamily="34" charset="0"/>
                <a:cs typeface="Arial Narrow" panose="020B0604020202020204" pitchFamily="34" charset="0"/>
              </a:rPr>
              <a:t>más allá de los momentos oscuros encontraremos serenidad y esperanza».</a:t>
            </a:r>
            <a:endParaRPr lang="it-IT" sz="4400" b="1" i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FEC164C5-DB46-544C-9CEE-3FA3CEE42F62}"/>
              </a:ext>
            </a:extLst>
          </p:cNvPr>
          <p:cNvCxnSpPr>
            <a:cxnSpLocks/>
          </p:cNvCxnSpPr>
          <p:nvPr/>
        </p:nvCxnSpPr>
        <p:spPr>
          <a:xfrm>
            <a:off x="2117608" y="1443371"/>
            <a:ext cx="6563752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magine 6" descr="Immagine che contiene interni, freno a disco, clipart&#10;&#10;Descrizione generata automaticamente">
            <a:extLst>
              <a:ext uri="{FF2B5EF4-FFF2-40B4-BE49-F238E27FC236}">
                <a16:creationId xmlns:a16="http://schemas.microsoft.com/office/drawing/2014/main" id="{3602E249-48B1-994D-927C-85F34588B4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754" r="34083"/>
          <a:stretch/>
        </p:blipFill>
        <p:spPr>
          <a:xfrm>
            <a:off x="4771538" y="883921"/>
            <a:ext cx="1255892" cy="1118900"/>
          </a:xfrm>
          <a:prstGeom prst="rect">
            <a:avLst/>
          </a:prstGeom>
        </p:spPr>
      </p:pic>
      <p:cxnSp>
        <p:nvCxnSpPr>
          <p:cNvPr id="8" name="Connettore 1 7">
            <a:extLst>
              <a:ext uri="{FF2B5EF4-FFF2-40B4-BE49-F238E27FC236}">
                <a16:creationId xmlns:a16="http://schemas.microsoft.com/office/drawing/2014/main" id="{6A73562C-7D52-4444-B91B-A4A4D20C4E0E}"/>
              </a:ext>
            </a:extLst>
          </p:cNvPr>
          <p:cNvCxnSpPr>
            <a:cxnSpLocks/>
          </p:cNvCxnSpPr>
          <p:nvPr/>
        </p:nvCxnSpPr>
        <p:spPr>
          <a:xfrm>
            <a:off x="2117608" y="4763562"/>
            <a:ext cx="6563752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interni, freno a disco, clipart&#10;&#10;Descrizione generata automaticamente">
            <a:extLst>
              <a:ext uri="{FF2B5EF4-FFF2-40B4-BE49-F238E27FC236}">
                <a16:creationId xmlns:a16="http://schemas.microsoft.com/office/drawing/2014/main" id="{E73CFF7D-6AD6-3E46-91DC-7170FB89CD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" r="68793"/>
          <a:stretch/>
        </p:blipFill>
        <p:spPr>
          <a:xfrm>
            <a:off x="4850465" y="4274429"/>
            <a:ext cx="1098039" cy="978266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EE27E8B5-C55B-EED7-6764-89B92DEF5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7692" y="7757134"/>
            <a:ext cx="7803584" cy="6083304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7657E2D2-F116-C4F4-6501-D41F0A903FE7}"/>
              </a:ext>
            </a:extLst>
          </p:cNvPr>
          <p:cNvSpPr/>
          <p:nvPr/>
        </p:nvSpPr>
        <p:spPr>
          <a:xfrm>
            <a:off x="-12679" y="-1"/>
            <a:ext cx="10825121" cy="5445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3AE3F171-A58C-BB44-F933-BFEFFDD53BD2}"/>
              </a:ext>
            </a:extLst>
          </p:cNvPr>
          <p:cNvSpPr/>
          <p:nvPr/>
        </p:nvSpPr>
        <p:spPr>
          <a:xfrm>
            <a:off x="-25359" y="13963570"/>
            <a:ext cx="10850480" cy="5445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Triangolo 13">
            <a:extLst>
              <a:ext uri="{FF2B5EF4-FFF2-40B4-BE49-F238E27FC236}">
                <a16:creationId xmlns:a16="http://schemas.microsoft.com/office/drawing/2014/main" id="{25895748-4DAC-01EE-1A6F-F73B153B315D}"/>
              </a:ext>
            </a:extLst>
          </p:cNvPr>
          <p:cNvSpPr/>
          <p:nvPr/>
        </p:nvSpPr>
        <p:spPr>
          <a:xfrm>
            <a:off x="4964461" y="0"/>
            <a:ext cx="870841" cy="7507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riangolo 14">
            <a:extLst>
              <a:ext uri="{FF2B5EF4-FFF2-40B4-BE49-F238E27FC236}">
                <a16:creationId xmlns:a16="http://schemas.microsoft.com/office/drawing/2014/main" id="{B6025925-D6CE-AFAE-7FE3-18C1C7FEA464}"/>
              </a:ext>
            </a:extLst>
          </p:cNvPr>
          <p:cNvSpPr/>
          <p:nvPr/>
        </p:nvSpPr>
        <p:spPr>
          <a:xfrm rot="10800000">
            <a:off x="4964461" y="13731564"/>
            <a:ext cx="870841" cy="7507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8430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FC6596CB-3808-5040-92D5-CC2CD1C18E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34055"/>
          <a:stretch/>
        </p:blipFill>
        <p:spPr>
          <a:xfrm flipH="1">
            <a:off x="-1" y="7132794"/>
            <a:ext cx="10799764" cy="7222125"/>
          </a:xfrm>
          <a:prstGeom prst="rect">
            <a:avLst/>
          </a:prstGeom>
        </p:spPr>
      </p:pic>
      <p:sp>
        <p:nvSpPr>
          <p:cNvPr id="18" name="Rettangolo 17">
            <a:extLst>
              <a:ext uri="{FF2B5EF4-FFF2-40B4-BE49-F238E27FC236}">
                <a16:creationId xmlns:a16="http://schemas.microsoft.com/office/drawing/2014/main" id="{808EAB82-06DB-4C4F-9E4B-5482D8D8582E}"/>
              </a:ext>
            </a:extLst>
          </p:cNvPr>
          <p:cNvSpPr/>
          <p:nvPr/>
        </p:nvSpPr>
        <p:spPr>
          <a:xfrm>
            <a:off x="-1" y="2715625"/>
            <a:ext cx="10799764" cy="3445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5280"/>
              </a:lnSpc>
            </a:pPr>
            <a:r>
              <a:rPr lang="it-IT" sz="4400" b="1" i="1" dirty="0">
                <a:solidFill>
                  <a:srgbClr val="FFC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«</a:t>
            </a:r>
            <a:r>
              <a:rPr lang="es-ES" sz="4400" b="1" i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Con esta mirada podemos </a:t>
            </a:r>
          </a:p>
          <a:p>
            <a:pPr algn="ctr">
              <a:lnSpc>
                <a:spcPts val="5280"/>
              </a:lnSpc>
            </a:pPr>
            <a:r>
              <a:rPr lang="es-ES" sz="4400" b="1" i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elevar a Dios una </a:t>
            </a:r>
            <a:r>
              <a:rPr lang="it-IT" sz="4400" b="1" i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</a:p>
          <a:p>
            <a:pPr algn="ctr">
              <a:lnSpc>
                <a:spcPts val="5280"/>
              </a:lnSpc>
            </a:pPr>
            <a:r>
              <a:rPr lang="it-IT" sz="5400" b="1" i="1" dirty="0">
                <a:solidFill>
                  <a:srgbClr val="FFC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“</a:t>
            </a:r>
            <a:r>
              <a:rPr lang="it-IT" sz="5400" b="1" i="1" dirty="0" err="1">
                <a:solidFill>
                  <a:srgbClr val="FFC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declaración</a:t>
            </a:r>
            <a:r>
              <a:rPr lang="it-IT" sz="5400" b="1" i="1" dirty="0">
                <a:solidFill>
                  <a:srgbClr val="FFC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de amor” </a:t>
            </a:r>
          </a:p>
          <a:p>
            <a:pPr algn="ctr">
              <a:lnSpc>
                <a:spcPts val="5280"/>
              </a:lnSpc>
            </a:pPr>
            <a:r>
              <a:rPr lang="es-ES" sz="4400" b="1" i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a Él e irradiar paz y serenidad </a:t>
            </a:r>
          </a:p>
          <a:p>
            <a:pPr algn="ctr">
              <a:lnSpc>
                <a:spcPts val="5280"/>
              </a:lnSpc>
            </a:pPr>
            <a:r>
              <a:rPr lang="es-ES" sz="4400" b="1" i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a nuestro alrededor</a:t>
            </a:r>
            <a:r>
              <a:rPr lang="it-IT" sz="4400" b="1" i="1" dirty="0">
                <a:solidFill>
                  <a:srgbClr val="FFC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»</a:t>
            </a:r>
            <a:r>
              <a:rPr lang="it-IT" sz="4400" b="1" i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. </a:t>
            </a:r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6B75D9CB-461F-BC42-B2D6-6CBD6D12EEFA}"/>
              </a:ext>
            </a:extLst>
          </p:cNvPr>
          <p:cNvCxnSpPr>
            <a:cxnSpLocks/>
          </p:cNvCxnSpPr>
          <p:nvPr/>
        </p:nvCxnSpPr>
        <p:spPr>
          <a:xfrm>
            <a:off x="2117608" y="1892903"/>
            <a:ext cx="6563752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 descr="Immagine che contiene interni, freno a disco, clipart&#10;&#10;Descrizione generata automaticamente">
            <a:extLst>
              <a:ext uri="{FF2B5EF4-FFF2-40B4-BE49-F238E27FC236}">
                <a16:creationId xmlns:a16="http://schemas.microsoft.com/office/drawing/2014/main" id="{5C2388E4-11C5-7B4D-A2F8-4AE2E20179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754" r="34083"/>
          <a:stretch/>
        </p:blipFill>
        <p:spPr>
          <a:xfrm>
            <a:off x="4771538" y="1333453"/>
            <a:ext cx="1255892" cy="1118900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D53F74AD-A3B3-D618-A5BD-01CCAF3300CA}"/>
              </a:ext>
            </a:extLst>
          </p:cNvPr>
          <p:cNvSpPr/>
          <p:nvPr/>
        </p:nvSpPr>
        <p:spPr>
          <a:xfrm>
            <a:off x="-12679" y="-1"/>
            <a:ext cx="10825121" cy="5445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riangolo 8">
            <a:extLst>
              <a:ext uri="{FF2B5EF4-FFF2-40B4-BE49-F238E27FC236}">
                <a16:creationId xmlns:a16="http://schemas.microsoft.com/office/drawing/2014/main" id="{9AA5A873-B2B6-5AA6-4A61-EFE48EFD6ECC}"/>
              </a:ext>
            </a:extLst>
          </p:cNvPr>
          <p:cNvSpPr/>
          <p:nvPr/>
        </p:nvSpPr>
        <p:spPr>
          <a:xfrm>
            <a:off x="4964461" y="0"/>
            <a:ext cx="870841" cy="75072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1441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ttangolo 21">
            <a:extLst>
              <a:ext uri="{FF2B5EF4-FFF2-40B4-BE49-F238E27FC236}">
                <a16:creationId xmlns:a16="http://schemas.microsoft.com/office/drawing/2014/main" id="{4EDD619B-8515-214B-BEC6-89997DA89B7B}"/>
              </a:ext>
            </a:extLst>
          </p:cNvPr>
          <p:cNvSpPr/>
          <p:nvPr/>
        </p:nvSpPr>
        <p:spPr>
          <a:xfrm>
            <a:off x="-2" y="12850258"/>
            <a:ext cx="10799766" cy="1384995"/>
          </a:xfrm>
          <a:prstGeom prst="rect">
            <a:avLst/>
          </a:prstGeom>
          <a:solidFill>
            <a:srgbClr val="EE7D31"/>
          </a:solidFill>
        </p:spPr>
        <p:txBody>
          <a:bodyPr wrap="square">
            <a:spAutoFit/>
          </a:bodyPr>
          <a:lstStyle/>
          <a:p>
            <a:pPr algn="ctr"/>
            <a:r>
              <a:rPr lang="it-IT" sz="4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centrogen3.rpu@focolare.org</a:t>
            </a:r>
            <a:endParaRPr lang="it-IT" sz="4000" b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algn="ctr"/>
            <a:endParaRPr lang="it-IT" sz="4200" b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30463F9F-646F-A44C-9D00-C38ED5DDF800}"/>
              </a:ext>
            </a:extLst>
          </p:cNvPr>
          <p:cNvSpPr/>
          <p:nvPr/>
        </p:nvSpPr>
        <p:spPr>
          <a:xfrm>
            <a:off x="495870" y="12363821"/>
            <a:ext cx="1170344" cy="117034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6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BEEEC8A6-E5E9-6F4E-99EE-F0B35B3094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01867">
            <a:off x="8405978" y="11117512"/>
            <a:ext cx="2109137" cy="2492618"/>
          </a:xfrm>
          <a:prstGeom prst="rect">
            <a:avLst/>
          </a:prstGeom>
        </p:spPr>
      </p:pic>
      <p:sp>
        <p:nvSpPr>
          <p:cNvPr id="20" name="Rettangolo 19">
            <a:extLst>
              <a:ext uri="{FF2B5EF4-FFF2-40B4-BE49-F238E27FC236}">
                <a16:creationId xmlns:a16="http://schemas.microsoft.com/office/drawing/2014/main" id="{7AD29005-90D1-E343-8E40-EF3C287D799B}"/>
              </a:ext>
            </a:extLst>
          </p:cNvPr>
          <p:cNvSpPr/>
          <p:nvPr/>
        </p:nvSpPr>
        <p:spPr>
          <a:xfrm>
            <a:off x="-1" y="13724276"/>
            <a:ext cx="10799764" cy="57708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it-IT" sz="3150" dirty="0" err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Adaptado</a:t>
            </a:r>
            <a:r>
              <a:rPr lang="it-IT" sz="3150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de la </a:t>
            </a:r>
            <a:r>
              <a:rPr lang="it-IT" sz="3150" dirty="0" err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Palabra</a:t>
            </a:r>
            <a:r>
              <a:rPr lang="it-IT" sz="3150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de Vida de Letizia Magri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CD379EB-C531-E241-B8F3-B9925A09BA2D}"/>
              </a:ext>
            </a:extLst>
          </p:cNvPr>
          <p:cNvSpPr/>
          <p:nvPr/>
        </p:nvSpPr>
        <p:spPr>
          <a:xfrm>
            <a:off x="-796" y="2225260"/>
            <a:ext cx="10816841" cy="10248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400"/>
              </a:lnSpc>
            </a:pPr>
            <a:r>
              <a:rPr lang="it-IT" sz="4000" b="1" i="1" kern="800" dirty="0">
                <a:solidFill>
                  <a:srgbClr val="0E6FB8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«¿</a:t>
            </a:r>
            <a:r>
              <a:rPr lang="it-IT" sz="4000" b="1" i="1" kern="800" dirty="0" err="1">
                <a:solidFill>
                  <a:srgbClr val="0E6FB8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Cómo</a:t>
            </a:r>
            <a:r>
              <a:rPr lang="it-IT" sz="4000" b="1" i="1" kern="800" dirty="0">
                <a:solidFill>
                  <a:srgbClr val="0E6FB8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 se </a:t>
            </a:r>
            <a:r>
              <a:rPr lang="it-IT" sz="4000" b="1" i="1" kern="800" dirty="0" err="1">
                <a:solidFill>
                  <a:srgbClr val="0E6FB8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hace</a:t>
            </a:r>
            <a:r>
              <a:rPr lang="it-IT" sz="4000" b="1" i="1" kern="800" dirty="0">
                <a:solidFill>
                  <a:srgbClr val="0E6FB8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 concretamente?».</a:t>
            </a:r>
          </a:p>
          <a:p>
            <a:pPr algn="ctr">
              <a:lnSpc>
                <a:spcPts val="4400"/>
              </a:lnSpc>
            </a:pPr>
            <a:endParaRPr lang="it-IT" sz="4000" b="1" i="1" kern="800" dirty="0">
              <a:solidFill>
                <a:srgbClr val="000000"/>
              </a:solidFill>
              <a:latin typeface="Arial Narrow" panose="020B0604020202020204" pitchFamily="34" charset="0"/>
              <a:ea typeface="Times New Roman" panose="02020603050405020304" pitchFamily="18" charset="0"/>
              <a:cs typeface="Arial Narrow" panose="020B0604020202020204" pitchFamily="34" charset="0"/>
            </a:endParaRPr>
          </a:p>
          <a:p>
            <a:pPr algn="ctr">
              <a:lnSpc>
                <a:spcPts val="4400"/>
              </a:lnSpc>
            </a:pPr>
            <a:endParaRPr lang="it-IT" sz="4000" b="1" i="1" kern="800" dirty="0">
              <a:solidFill>
                <a:srgbClr val="000000"/>
              </a:solidFill>
              <a:latin typeface="Arial Narrow" panose="020B0604020202020204" pitchFamily="34" charset="0"/>
              <a:ea typeface="Times New Roman" panose="02020603050405020304" pitchFamily="18" charset="0"/>
              <a:cs typeface="Arial Narrow" panose="020B0604020202020204" pitchFamily="34" charset="0"/>
            </a:endParaRPr>
          </a:p>
          <a:p>
            <a:pPr algn="ctr">
              <a:lnSpc>
                <a:spcPts val="4400"/>
              </a:lnSpc>
            </a:pPr>
            <a:r>
              <a:rPr lang="it-IT" sz="4000" b="1" i="1" kern="800" dirty="0">
                <a:solidFill>
                  <a:srgbClr val="00000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«</a:t>
            </a:r>
            <a:r>
              <a:rPr lang="es-ES" sz="4000" b="1" i="1" kern="800" dirty="0">
                <a:solidFill>
                  <a:srgbClr val="00000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Seguros de Su amor, </a:t>
            </a:r>
          </a:p>
          <a:p>
            <a:pPr algn="ctr">
              <a:lnSpc>
                <a:spcPts val="4400"/>
              </a:lnSpc>
            </a:pPr>
            <a:r>
              <a:rPr lang="es-ES" sz="4000" b="1" i="1" kern="800" dirty="0">
                <a:solidFill>
                  <a:srgbClr val="00000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sólo nos queda aprender a AMAR A TODOS </a:t>
            </a:r>
          </a:p>
          <a:p>
            <a:pPr algn="ctr">
              <a:lnSpc>
                <a:spcPts val="4400"/>
              </a:lnSpc>
            </a:pPr>
            <a:r>
              <a:rPr lang="es-ES" sz="4000" b="1" i="1" kern="800" dirty="0">
                <a:solidFill>
                  <a:srgbClr val="00000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sin distinción desarrollando </a:t>
            </a:r>
          </a:p>
          <a:p>
            <a:pPr algn="ctr">
              <a:lnSpc>
                <a:spcPts val="4400"/>
              </a:lnSpc>
            </a:pPr>
            <a:r>
              <a:rPr lang="es-ES" sz="4000" b="1" i="1" kern="800" dirty="0">
                <a:solidFill>
                  <a:srgbClr val="00000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LA APERTURA A LA DIVERSIDAD</a:t>
            </a:r>
            <a:r>
              <a:rPr lang="it-IT" sz="4000" b="1" i="1" kern="800" dirty="0">
                <a:solidFill>
                  <a:srgbClr val="00000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».</a:t>
            </a:r>
          </a:p>
          <a:p>
            <a:pPr algn="ctr">
              <a:lnSpc>
                <a:spcPts val="4400"/>
              </a:lnSpc>
            </a:pPr>
            <a:endParaRPr lang="it-IT" sz="4000" b="1" i="1" kern="800" dirty="0">
              <a:solidFill>
                <a:srgbClr val="000000"/>
              </a:solidFill>
              <a:latin typeface="Arial Narrow" panose="020B0604020202020204" pitchFamily="34" charset="0"/>
              <a:ea typeface="Times New Roman" panose="02020603050405020304" pitchFamily="18" charset="0"/>
              <a:cs typeface="Arial Narrow" panose="020B0604020202020204" pitchFamily="34" charset="0"/>
            </a:endParaRPr>
          </a:p>
          <a:p>
            <a:pPr algn="ctr">
              <a:lnSpc>
                <a:spcPts val="4400"/>
              </a:lnSpc>
            </a:pPr>
            <a:endParaRPr lang="it-IT" sz="4000" b="1" i="1" kern="800" dirty="0">
              <a:solidFill>
                <a:srgbClr val="000000"/>
              </a:solidFill>
              <a:latin typeface="Arial Narrow" panose="020B0604020202020204" pitchFamily="34" charset="0"/>
              <a:ea typeface="Times New Roman" panose="02020603050405020304" pitchFamily="18" charset="0"/>
              <a:cs typeface="Arial Narrow" panose="020B0604020202020204" pitchFamily="34" charset="0"/>
            </a:endParaRPr>
          </a:p>
          <a:p>
            <a:pPr algn="ctr">
              <a:lnSpc>
                <a:spcPts val="4400"/>
              </a:lnSpc>
            </a:pPr>
            <a:r>
              <a:rPr lang="it-IT" sz="4000" b="1" i="1" kern="800" dirty="0">
                <a:solidFill>
                  <a:srgbClr val="00000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«</a:t>
            </a:r>
            <a:r>
              <a:rPr lang="es-ES" sz="4000" b="1" i="1" kern="800" dirty="0">
                <a:solidFill>
                  <a:srgbClr val="00000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Así encontraremos el antídoto </a:t>
            </a:r>
          </a:p>
          <a:p>
            <a:pPr algn="ctr">
              <a:lnSpc>
                <a:spcPts val="4400"/>
              </a:lnSpc>
            </a:pPr>
            <a:r>
              <a:rPr lang="es-ES" sz="4000" b="1" i="1" kern="800" dirty="0">
                <a:solidFill>
                  <a:srgbClr val="00000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contra el narcisismo, el aislamiento </a:t>
            </a:r>
          </a:p>
          <a:p>
            <a:pPr algn="ctr">
              <a:lnSpc>
                <a:spcPts val="4400"/>
              </a:lnSpc>
            </a:pPr>
            <a:r>
              <a:rPr lang="es-ES" sz="4000" b="1" i="1" kern="800" dirty="0">
                <a:solidFill>
                  <a:srgbClr val="00000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en nosotros mismos o en nuestro grupo</a:t>
            </a:r>
            <a:r>
              <a:rPr lang="it-IT" sz="4000" b="1" i="1" kern="800" dirty="0">
                <a:solidFill>
                  <a:srgbClr val="00000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».</a:t>
            </a:r>
          </a:p>
          <a:p>
            <a:pPr algn="ctr">
              <a:lnSpc>
                <a:spcPts val="4400"/>
              </a:lnSpc>
            </a:pPr>
            <a:endParaRPr lang="it-IT" sz="4000" b="1" i="1" kern="800" dirty="0">
              <a:solidFill>
                <a:srgbClr val="000000"/>
              </a:solidFill>
              <a:latin typeface="Arial Narrow" panose="020B0604020202020204" pitchFamily="34" charset="0"/>
              <a:ea typeface="Times New Roman" panose="02020603050405020304" pitchFamily="18" charset="0"/>
              <a:cs typeface="Arial Narrow" panose="020B0604020202020204" pitchFamily="34" charset="0"/>
            </a:endParaRPr>
          </a:p>
          <a:p>
            <a:pPr algn="ctr">
              <a:lnSpc>
                <a:spcPts val="4400"/>
              </a:lnSpc>
            </a:pPr>
            <a:endParaRPr lang="it-IT" sz="4000" b="1" i="1" kern="800" dirty="0">
              <a:solidFill>
                <a:srgbClr val="000000"/>
              </a:solidFill>
              <a:latin typeface="Arial Narrow" panose="020B0604020202020204" pitchFamily="34" charset="0"/>
              <a:ea typeface="Times New Roman" panose="02020603050405020304" pitchFamily="18" charset="0"/>
              <a:cs typeface="Arial Narrow" panose="020B0604020202020204" pitchFamily="34" charset="0"/>
            </a:endParaRPr>
          </a:p>
          <a:p>
            <a:pPr algn="ctr">
              <a:lnSpc>
                <a:spcPts val="4400"/>
              </a:lnSpc>
            </a:pPr>
            <a:r>
              <a:rPr lang="it-IT" sz="4000" b="1" i="1" kern="800" dirty="0">
                <a:solidFill>
                  <a:srgbClr val="00000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«</a:t>
            </a:r>
            <a:r>
              <a:rPr lang="es-ES" sz="4000" b="1" i="1" kern="800" dirty="0">
                <a:solidFill>
                  <a:srgbClr val="00000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Experimentaremos una alegría especial </a:t>
            </a:r>
          </a:p>
          <a:p>
            <a:pPr algn="ctr">
              <a:lnSpc>
                <a:spcPts val="4400"/>
              </a:lnSpc>
            </a:pPr>
            <a:r>
              <a:rPr lang="es-ES" sz="4000" b="1" i="1" kern="800" dirty="0">
                <a:solidFill>
                  <a:srgbClr val="00000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que sólo Él puede darnos</a:t>
            </a:r>
            <a:r>
              <a:rPr lang="it-IT" sz="4000" b="1" i="1" kern="800" dirty="0">
                <a:solidFill>
                  <a:srgbClr val="00000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».</a:t>
            </a:r>
          </a:p>
          <a:p>
            <a:pPr algn="ctr">
              <a:lnSpc>
                <a:spcPts val="4400"/>
              </a:lnSpc>
            </a:pPr>
            <a:endParaRPr lang="it-IT" sz="4000" b="1" i="1" kern="800" dirty="0">
              <a:solidFill>
                <a:srgbClr val="000000"/>
              </a:solidFill>
              <a:latin typeface="Arial Narrow" panose="020B0604020202020204" pitchFamily="34" charset="0"/>
              <a:ea typeface="Times New Roman" panose="02020603050405020304" pitchFamily="18" charset="0"/>
              <a:cs typeface="Arial Narrow" panose="020B0604020202020204" pitchFamily="34" charset="0"/>
            </a:endParaRPr>
          </a:p>
          <a:p>
            <a:pPr algn="ctr">
              <a:lnSpc>
                <a:spcPts val="4400"/>
              </a:lnSpc>
            </a:pPr>
            <a:endParaRPr lang="it-IT" sz="4000" b="1" i="1" kern="800" dirty="0">
              <a:solidFill>
                <a:srgbClr val="000000"/>
              </a:solidFill>
              <a:latin typeface="Arial Narrow" panose="020B0604020202020204" pitchFamily="34" charset="0"/>
              <a:ea typeface="Times New Roman" panose="02020603050405020304" pitchFamily="18" charset="0"/>
              <a:cs typeface="Arial Narrow" panose="020B0604020202020204" pitchFamily="34" charset="0"/>
            </a:endParaRPr>
          </a:p>
        </p:txBody>
      </p:sp>
      <p:cxnSp>
        <p:nvCxnSpPr>
          <p:cNvPr id="16" name="Connettore 1 15">
            <a:extLst>
              <a:ext uri="{FF2B5EF4-FFF2-40B4-BE49-F238E27FC236}">
                <a16:creationId xmlns:a16="http://schemas.microsoft.com/office/drawing/2014/main" id="{77E8F1CD-1B50-634D-AAAE-CA185BB7EA15}"/>
              </a:ext>
            </a:extLst>
          </p:cNvPr>
          <p:cNvCxnSpPr>
            <a:cxnSpLocks/>
          </p:cNvCxnSpPr>
          <p:nvPr/>
        </p:nvCxnSpPr>
        <p:spPr>
          <a:xfrm>
            <a:off x="2170134" y="1661669"/>
            <a:ext cx="6563752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magine 17">
            <a:extLst>
              <a:ext uri="{FF2B5EF4-FFF2-40B4-BE49-F238E27FC236}">
                <a16:creationId xmlns:a16="http://schemas.microsoft.com/office/drawing/2014/main" id="{CBDF2F8A-1B2F-6D41-98EF-7278786F92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761947">
            <a:off x="4700145" y="1076726"/>
            <a:ext cx="1151224" cy="1055900"/>
          </a:xfrm>
          <a:prstGeom prst="rect">
            <a:avLst/>
          </a:prstGeom>
        </p:spPr>
      </p:pic>
      <p:cxnSp>
        <p:nvCxnSpPr>
          <p:cNvPr id="27" name="Connettore 1 26">
            <a:extLst>
              <a:ext uri="{FF2B5EF4-FFF2-40B4-BE49-F238E27FC236}">
                <a16:creationId xmlns:a16="http://schemas.microsoft.com/office/drawing/2014/main" id="{2E09D77E-4AEE-6144-9905-575817F5EE6C}"/>
              </a:ext>
            </a:extLst>
          </p:cNvPr>
          <p:cNvCxnSpPr>
            <a:cxnSpLocks/>
          </p:cNvCxnSpPr>
          <p:nvPr/>
        </p:nvCxnSpPr>
        <p:spPr>
          <a:xfrm>
            <a:off x="2170134" y="3453356"/>
            <a:ext cx="6563752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magine 27" descr="Immagine che contiene interni, freno a disco, clipart&#10;&#10;Descrizione generata automaticamente">
            <a:extLst>
              <a:ext uri="{FF2B5EF4-FFF2-40B4-BE49-F238E27FC236}">
                <a16:creationId xmlns:a16="http://schemas.microsoft.com/office/drawing/2014/main" id="{AC442AD8-9D8E-3F4E-9C29-03957AD6E3A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4" r="68793"/>
          <a:stretch/>
        </p:blipFill>
        <p:spPr>
          <a:xfrm>
            <a:off x="4765984" y="2964223"/>
            <a:ext cx="1098039" cy="978266"/>
          </a:xfrm>
          <a:prstGeom prst="rect">
            <a:avLst/>
          </a:prstGeom>
        </p:spPr>
      </p:pic>
      <p:cxnSp>
        <p:nvCxnSpPr>
          <p:cNvPr id="29" name="Connettore 1 28">
            <a:extLst>
              <a:ext uri="{FF2B5EF4-FFF2-40B4-BE49-F238E27FC236}">
                <a16:creationId xmlns:a16="http://schemas.microsoft.com/office/drawing/2014/main" id="{AB0F91C3-54B8-B243-8D19-A8C80B2AAEC3}"/>
              </a:ext>
            </a:extLst>
          </p:cNvPr>
          <p:cNvCxnSpPr>
            <a:cxnSpLocks/>
          </p:cNvCxnSpPr>
          <p:nvPr/>
        </p:nvCxnSpPr>
        <p:spPr>
          <a:xfrm>
            <a:off x="2170134" y="6731903"/>
            <a:ext cx="6563752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Immagine 29" descr="Immagine che contiene interni, freno a disco, clipart&#10;&#10;Descrizione generata automaticamente">
            <a:extLst>
              <a:ext uri="{FF2B5EF4-FFF2-40B4-BE49-F238E27FC236}">
                <a16:creationId xmlns:a16="http://schemas.microsoft.com/office/drawing/2014/main" id="{2244E5A9-1ACD-8844-A39A-E08647949AD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754" r="34083"/>
          <a:stretch/>
        </p:blipFill>
        <p:spPr>
          <a:xfrm>
            <a:off x="4765984" y="6172453"/>
            <a:ext cx="1255892" cy="1118900"/>
          </a:xfrm>
          <a:prstGeom prst="rect">
            <a:avLst/>
          </a:prstGeom>
        </p:spPr>
      </p:pic>
      <p:cxnSp>
        <p:nvCxnSpPr>
          <p:cNvPr id="31" name="Connettore 1 30">
            <a:extLst>
              <a:ext uri="{FF2B5EF4-FFF2-40B4-BE49-F238E27FC236}">
                <a16:creationId xmlns:a16="http://schemas.microsoft.com/office/drawing/2014/main" id="{EC1238F2-80F8-1643-A117-E003E1EC56DA}"/>
              </a:ext>
            </a:extLst>
          </p:cNvPr>
          <p:cNvCxnSpPr>
            <a:cxnSpLocks/>
          </p:cNvCxnSpPr>
          <p:nvPr/>
        </p:nvCxnSpPr>
        <p:spPr>
          <a:xfrm>
            <a:off x="2170134" y="9603062"/>
            <a:ext cx="6563752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Immagine 31" descr="Immagine che contiene interni, freno a disco, clipart&#10;&#10;Descrizione generata automaticamente">
            <a:extLst>
              <a:ext uri="{FF2B5EF4-FFF2-40B4-BE49-F238E27FC236}">
                <a16:creationId xmlns:a16="http://schemas.microsoft.com/office/drawing/2014/main" id="{1B83A6E6-D963-814F-9AE3-1C3B608DDC5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4" r="68793"/>
          <a:stretch/>
        </p:blipFill>
        <p:spPr>
          <a:xfrm>
            <a:off x="4765984" y="9113929"/>
            <a:ext cx="1098039" cy="978266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D973DDD2-4858-F1E3-0BE3-122BDBF4811E}"/>
              </a:ext>
            </a:extLst>
          </p:cNvPr>
          <p:cNvSpPr/>
          <p:nvPr/>
        </p:nvSpPr>
        <p:spPr>
          <a:xfrm>
            <a:off x="-12679" y="-1"/>
            <a:ext cx="10825121" cy="5445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Triangolo 20">
            <a:extLst>
              <a:ext uri="{FF2B5EF4-FFF2-40B4-BE49-F238E27FC236}">
                <a16:creationId xmlns:a16="http://schemas.microsoft.com/office/drawing/2014/main" id="{85A2C8B7-B361-1734-74F3-5DD1C768C7B0}"/>
              </a:ext>
            </a:extLst>
          </p:cNvPr>
          <p:cNvSpPr/>
          <p:nvPr/>
        </p:nvSpPr>
        <p:spPr>
          <a:xfrm>
            <a:off x="4964461" y="0"/>
            <a:ext cx="870841" cy="7507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32904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1466</TotalTime>
  <Words>332</Words>
  <Application>Microsoft Office PowerPoint</Application>
  <PresentationFormat>Personalizzato</PresentationFormat>
  <Paragraphs>74</Paragraphs>
  <Slides>6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4" baseType="lpstr">
      <vt:lpstr>Arial</vt:lpstr>
      <vt:lpstr>Arial Black</vt:lpstr>
      <vt:lpstr>Arial Narrow</vt:lpstr>
      <vt:lpstr>Calibri</vt:lpstr>
      <vt:lpstr>Calibri Light</vt:lpstr>
      <vt:lpstr>DIN Condensed</vt:lpstr>
      <vt:lpstr>Noto Sans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ago spolti</dc:creator>
  <cp:lastModifiedBy>Ana Paula Panzarini</cp:lastModifiedBy>
  <cp:revision>43</cp:revision>
  <dcterms:created xsi:type="dcterms:W3CDTF">2022-04-02T10:45:31Z</dcterms:created>
  <dcterms:modified xsi:type="dcterms:W3CDTF">2022-05-31T12:38:05Z</dcterms:modified>
</cp:coreProperties>
</file>