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4"/>
  </p:notesMasterIdLst>
  <p:sldIdLst>
    <p:sldId id="262" r:id="rId3"/>
  </p:sldIdLst>
  <p:sldSz cx="9906000" cy="6858000" type="A4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E7D31"/>
    <a:srgbClr val="00873E"/>
    <a:srgbClr val="CB35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807"/>
    <p:restoredTop sz="95890"/>
  </p:normalViewPr>
  <p:slideViewPr>
    <p:cSldViewPr snapToGrid="0" snapToObjects="1">
      <p:cViewPr>
        <p:scale>
          <a:sx n="113" d="100"/>
          <a:sy n="113" d="100"/>
        </p:scale>
        <p:origin x="1280" y="1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7" Type="http://schemas.openxmlformats.org/officeDocument/2006/relationships/tableStyles" Target="tableStyles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D31584E-B3B2-5E42-86B5-E1BC5A86B17C}" type="datetimeFigureOut">
              <a:rPr lang="it-IT" smtClean="0"/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2900363" y="857250"/>
            <a:ext cx="3343275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914400" y="3300412"/>
            <a:ext cx="7315200" cy="2700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Fare clic per modificare gli stili del testo dello schema</a:t>
            </a:r>
            <a:endParaRPr lang="it-IT"/>
          </a:p>
          <a:p>
            <a:pPr lvl="1"/>
            <a:r>
              <a:rPr lang="it-IT"/>
              <a:t>Secondo livello</a:t>
            </a:r>
            <a:endParaRPr lang="it-IT"/>
          </a:p>
          <a:p>
            <a:pPr lvl="2"/>
            <a:r>
              <a:rPr lang="it-IT"/>
              <a:t>Terzo livello</a:t>
            </a:r>
            <a:endParaRPr lang="it-IT"/>
          </a:p>
          <a:p>
            <a:pPr lvl="3"/>
            <a:r>
              <a:rPr lang="it-IT"/>
              <a:t>Quarto livello</a:t>
            </a:r>
            <a:endParaRPr lang="it-IT"/>
          </a:p>
          <a:p>
            <a:pPr lvl="4"/>
            <a:r>
              <a:rPr lang="it-IT"/>
              <a:t>Quinto livello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C43258C-6AA6-5E40-8A86-2BB46BF030B8}" type="slidenum">
              <a:rPr lang="it-IT" smtClean="0"/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502AF9E-63C1-0F4E-8EDA-72584D178BA0}" type="slidenum">
              <a:rPr lang="it-IT" smtClean="0"/>
            </a:fld>
            <a:endParaRPr lang="it-IT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A47C9-D0A8-6344-A83F-B26B6E9DF3B8}" type="datetimeFigureOut">
              <a:rPr lang="it-IT" smtClean="0"/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B3747B-26EE-1D49-9FEA-9C7577A4F526}" type="slidenum">
              <a:rPr lang="it-IT" smtClean="0"/>
            </a:fld>
            <a:endParaRPr lang="it-I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  <a:endParaRPr lang="it-IT"/>
          </a:p>
          <a:p>
            <a:pPr lvl="1"/>
            <a:r>
              <a:rPr lang="it-IT"/>
              <a:t>Secondo livello</a:t>
            </a:r>
            <a:endParaRPr lang="it-IT"/>
          </a:p>
          <a:p>
            <a:pPr lvl="2"/>
            <a:r>
              <a:rPr lang="it-IT"/>
              <a:t>Terzo livello</a:t>
            </a:r>
            <a:endParaRPr lang="it-IT"/>
          </a:p>
          <a:p>
            <a:pPr lvl="3"/>
            <a:r>
              <a:rPr lang="it-IT"/>
              <a:t>Quarto livello</a:t>
            </a:r>
            <a:endParaRPr lang="it-IT"/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A47C9-D0A8-6344-A83F-B26B6E9DF3B8}" type="datetimeFigureOut">
              <a:rPr lang="it-IT" smtClean="0"/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B3747B-26EE-1D49-9FEA-9C7577A4F526}" type="slidenum">
              <a:rPr lang="it-IT" smtClean="0"/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 hasCustomPrompt="1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 hasCustomPrompt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  <a:endParaRPr lang="it-IT"/>
          </a:p>
          <a:p>
            <a:pPr lvl="1"/>
            <a:r>
              <a:rPr lang="it-IT"/>
              <a:t>Secondo livello</a:t>
            </a:r>
            <a:endParaRPr lang="it-IT"/>
          </a:p>
          <a:p>
            <a:pPr lvl="2"/>
            <a:r>
              <a:rPr lang="it-IT"/>
              <a:t>Terzo livello</a:t>
            </a:r>
            <a:endParaRPr lang="it-IT"/>
          </a:p>
          <a:p>
            <a:pPr lvl="3"/>
            <a:r>
              <a:rPr lang="it-IT"/>
              <a:t>Quarto livello</a:t>
            </a:r>
            <a:endParaRPr lang="it-IT"/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A47C9-D0A8-6344-A83F-B26B6E9DF3B8}" type="datetimeFigureOut">
              <a:rPr lang="it-IT" smtClean="0"/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B3747B-26EE-1D49-9FEA-9C7577A4F526}" type="slidenum">
              <a:rPr lang="it-IT" smtClean="0"/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  <a:endParaRPr lang="it-IT"/>
          </a:p>
          <a:p>
            <a:pPr lvl="1"/>
            <a:r>
              <a:rPr lang="it-IT"/>
              <a:t>Secondo livello</a:t>
            </a:r>
            <a:endParaRPr lang="it-IT"/>
          </a:p>
          <a:p>
            <a:pPr lvl="2"/>
            <a:r>
              <a:rPr lang="it-IT"/>
              <a:t>Terzo livello</a:t>
            </a:r>
            <a:endParaRPr lang="it-IT"/>
          </a:p>
          <a:p>
            <a:pPr lvl="3"/>
            <a:r>
              <a:rPr lang="it-IT"/>
              <a:t>Quarto livello</a:t>
            </a:r>
            <a:endParaRPr lang="it-IT"/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A47C9-D0A8-6344-A83F-B26B6E9DF3B8}" type="datetimeFigureOut">
              <a:rPr lang="it-IT" smtClean="0"/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B3747B-26EE-1D49-9FEA-9C7577A4F526}" type="slidenum">
              <a:rPr lang="it-IT" smtClean="0"/>
            </a:fld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A47C9-D0A8-6344-A83F-B26B6E9DF3B8}" type="datetimeFigureOut">
              <a:rPr lang="it-IT" smtClean="0"/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B3747B-26EE-1D49-9FEA-9C7577A4F526}" type="slidenum">
              <a:rPr lang="it-IT" smtClean="0"/>
            </a:fld>
            <a:endParaRPr lang="it-I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  <a:endParaRPr lang="it-IT"/>
          </a:p>
          <a:p>
            <a:pPr lvl="1"/>
            <a:r>
              <a:rPr lang="it-IT"/>
              <a:t>Secondo livello</a:t>
            </a:r>
            <a:endParaRPr lang="it-IT"/>
          </a:p>
          <a:p>
            <a:pPr lvl="2"/>
            <a:r>
              <a:rPr lang="it-IT"/>
              <a:t>Terzo livello</a:t>
            </a:r>
            <a:endParaRPr lang="it-IT"/>
          </a:p>
          <a:p>
            <a:pPr lvl="3"/>
            <a:r>
              <a:rPr lang="it-IT"/>
              <a:t>Quarto livello</a:t>
            </a:r>
            <a:endParaRPr lang="it-IT"/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  <a:endParaRPr lang="it-IT"/>
          </a:p>
          <a:p>
            <a:pPr lvl="1"/>
            <a:r>
              <a:rPr lang="it-IT"/>
              <a:t>Secondo livello</a:t>
            </a:r>
            <a:endParaRPr lang="it-IT"/>
          </a:p>
          <a:p>
            <a:pPr lvl="2"/>
            <a:r>
              <a:rPr lang="it-IT"/>
              <a:t>Terzo livello</a:t>
            </a:r>
            <a:endParaRPr lang="it-IT"/>
          </a:p>
          <a:p>
            <a:pPr lvl="3"/>
            <a:r>
              <a:rPr lang="it-IT"/>
              <a:t>Quarto livello</a:t>
            </a:r>
            <a:endParaRPr lang="it-IT"/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A47C9-D0A8-6344-A83F-B26B6E9DF3B8}" type="datetimeFigureOut">
              <a:rPr lang="it-IT" smtClean="0"/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B3747B-26EE-1D49-9FEA-9C7577A4F526}" type="slidenum">
              <a:rPr lang="it-IT" smtClean="0"/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  <a:endParaRPr lang="it-IT"/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  <a:endParaRPr lang="it-IT"/>
          </a:p>
          <a:p>
            <a:pPr lvl="1"/>
            <a:r>
              <a:rPr lang="it-IT"/>
              <a:t>Secondo livello</a:t>
            </a:r>
            <a:endParaRPr lang="it-IT"/>
          </a:p>
          <a:p>
            <a:pPr lvl="2"/>
            <a:r>
              <a:rPr lang="it-IT"/>
              <a:t>Terzo livello</a:t>
            </a:r>
            <a:endParaRPr lang="it-IT"/>
          </a:p>
          <a:p>
            <a:pPr lvl="3"/>
            <a:r>
              <a:rPr lang="it-IT"/>
              <a:t>Quarto livello</a:t>
            </a:r>
            <a:endParaRPr lang="it-IT"/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  <a:endParaRPr lang="it-IT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 hasCustomPrompt="1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  <a:endParaRPr lang="it-IT"/>
          </a:p>
          <a:p>
            <a:pPr lvl="1"/>
            <a:r>
              <a:rPr lang="it-IT"/>
              <a:t>Secondo livello</a:t>
            </a:r>
            <a:endParaRPr lang="it-IT"/>
          </a:p>
          <a:p>
            <a:pPr lvl="2"/>
            <a:r>
              <a:rPr lang="it-IT"/>
              <a:t>Terzo livello</a:t>
            </a:r>
            <a:endParaRPr lang="it-IT"/>
          </a:p>
          <a:p>
            <a:pPr lvl="3"/>
            <a:r>
              <a:rPr lang="it-IT"/>
              <a:t>Quarto livello</a:t>
            </a:r>
            <a:endParaRPr lang="it-IT"/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A47C9-D0A8-6344-A83F-B26B6E9DF3B8}" type="datetimeFigureOut">
              <a:rPr lang="it-IT" smtClean="0"/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B3747B-26EE-1D49-9FEA-9C7577A4F526}" type="slidenum">
              <a:rPr lang="it-IT" smtClean="0"/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A47C9-D0A8-6344-A83F-B26B6E9DF3B8}" type="datetimeFigureOut">
              <a:rPr lang="it-IT" smtClean="0"/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B3747B-26EE-1D49-9FEA-9C7577A4F526}" type="slidenum">
              <a:rPr lang="it-IT" smtClean="0"/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A47C9-D0A8-6344-A83F-B26B6E9DF3B8}" type="datetimeFigureOut">
              <a:rPr lang="it-IT" smtClean="0"/>
            </a:fld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B3747B-26EE-1D49-9FEA-9C7577A4F526}" type="slidenum">
              <a:rPr lang="it-IT" smtClean="0"/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  <a:endParaRPr lang="it-IT"/>
          </a:p>
          <a:p>
            <a:pPr lvl="1"/>
            <a:r>
              <a:rPr lang="it-IT"/>
              <a:t>Secondo livello</a:t>
            </a:r>
            <a:endParaRPr lang="it-IT"/>
          </a:p>
          <a:p>
            <a:pPr lvl="2"/>
            <a:r>
              <a:rPr lang="it-IT"/>
              <a:t>Terzo livello</a:t>
            </a:r>
            <a:endParaRPr lang="it-IT"/>
          </a:p>
          <a:p>
            <a:pPr lvl="3"/>
            <a:r>
              <a:rPr lang="it-IT"/>
              <a:t>Quarto livello</a:t>
            </a:r>
            <a:endParaRPr lang="it-IT"/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  <a:endParaRPr lang="it-IT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A47C9-D0A8-6344-A83F-B26B6E9DF3B8}" type="datetimeFigureOut">
              <a:rPr lang="it-IT" smtClean="0"/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B3747B-26EE-1D49-9FEA-9C7577A4F526}" type="slidenum">
              <a:rPr lang="it-IT" smtClean="0"/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 hasCustomPrompt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  <a:endParaRPr lang="it-IT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A47C9-D0A8-6344-A83F-B26B6E9DF3B8}" type="datetimeFigureOut">
              <a:rPr lang="it-IT" smtClean="0"/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B3747B-26EE-1D49-9FEA-9C7577A4F526}" type="slidenum">
              <a:rPr lang="it-IT" smtClean="0"/>
            </a:fld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  <a:endParaRPr lang="it-IT"/>
          </a:p>
          <a:p>
            <a:pPr lvl="1"/>
            <a:r>
              <a:rPr lang="it-IT"/>
              <a:t>Secondo livello</a:t>
            </a:r>
            <a:endParaRPr lang="it-IT"/>
          </a:p>
          <a:p>
            <a:pPr lvl="2"/>
            <a:r>
              <a:rPr lang="it-IT"/>
              <a:t>Terzo livello</a:t>
            </a:r>
            <a:endParaRPr lang="it-IT"/>
          </a:p>
          <a:p>
            <a:pPr lvl="3"/>
            <a:r>
              <a:rPr lang="it-IT"/>
              <a:t>Quarto livello</a:t>
            </a:r>
            <a:endParaRPr lang="it-IT"/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4A47C9-D0A8-6344-A83F-B26B6E9DF3B8}" type="datetimeFigureOut">
              <a:rPr lang="it-IT" smtClean="0"/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B3747B-26EE-1D49-9FEA-9C7577A4F526}" type="slidenum">
              <a:rPr lang="it-IT" smtClean="0"/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1.xml"/><Relationship Id="rId7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3" Type="http://schemas.openxmlformats.org/officeDocument/2006/relationships/image" Target="../media/image2.png"/><Relationship Id="rId2" Type="http://schemas.openxmlformats.org/officeDocument/2006/relationships/hyperlink" Target="mailto:centrogen3.rpu@focolare.org" TargetMode="External"/><Relationship Id="rId1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Immagine 2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944409" y="3917856"/>
            <a:ext cx="2521005" cy="1911232"/>
          </a:xfrm>
          <a:prstGeom prst="rect">
            <a:avLst/>
          </a:prstGeom>
        </p:spPr>
      </p:pic>
      <p:sp>
        <p:nvSpPr>
          <p:cNvPr id="19" name="Rettangolo con angoli arrotondati 18"/>
          <p:cNvSpPr/>
          <p:nvPr/>
        </p:nvSpPr>
        <p:spPr>
          <a:xfrm>
            <a:off x="1090295" y="1625600"/>
            <a:ext cx="280035" cy="1671320"/>
          </a:xfrm>
          <a:prstGeom prst="round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84" name="Rettangolo 83"/>
          <p:cNvSpPr/>
          <p:nvPr/>
        </p:nvSpPr>
        <p:spPr>
          <a:xfrm>
            <a:off x="7421182" y="-13118"/>
            <a:ext cx="2494288" cy="688858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82" name="Rettangolo 81"/>
          <p:cNvSpPr/>
          <p:nvPr/>
        </p:nvSpPr>
        <p:spPr>
          <a:xfrm>
            <a:off x="2533485" y="2540"/>
            <a:ext cx="2494288" cy="68580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10" name="Rettangolo 9"/>
          <p:cNvSpPr/>
          <p:nvPr/>
        </p:nvSpPr>
        <p:spPr>
          <a:xfrm>
            <a:off x="2557941" y="476366"/>
            <a:ext cx="2342790" cy="12941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340"/>
              </a:lnSpc>
            </a:pPr>
            <a:r>
              <a:rPr lang="it-IT" sz="1200" b="1" i="1" dirty="0">
                <a:latin typeface="Arial Black" panose="020B0A04020102020204" pitchFamily="34" charset="0"/>
                <a:cs typeface="Arial Black" panose="020B0A04020102020204" pitchFamily="34" charset="0"/>
              </a:rPr>
              <a:t>V</a:t>
            </a:r>
            <a:r>
              <a:rPr lang="pt-PT" altLang="it-IT" sz="1200" b="1" i="1" dirty="0">
                <a:latin typeface="Arial Black" panose="020B0A04020102020204" pitchFamily="34" charset="0"/>
                <a:cs typeface="Arial Black" panose="020B0A04020102020204" pitchFamily="34" charset="0"/>
              </a:rPr>
              <a:t>ia a minha colega sempre só</a:t>
            </a:r>
            <a:r>
              <a:rPr lang="it-IT" sz="1200" b="1" i="1" dirty="0">
                <a:latin typeface="Arial Black" panose="020B0A04020102020204" pitchFamily="34" charset="0"/>
                <a:cs typeface="Arial Black" panose="020B0A04020102020204" pitchFamily="34" charset="0"/>
              </a:rPr>
              <a:t>, durante </a:t>
            </a:r>
            <a:endParaRPr lang="it-IT" sz="1200" b="1" i="1" dirty="0">
              <a:latin typeface="Arial Black" panose="020B0A04020102020204" pitchFamily="34" charset="0"/>
              <a:cs typeface="Arial Black" panose="020B0A04020102020204" pitchFamily="34" charset="0"/>
            </a:endParaRPr>
          </a:p>
          <a:p>
            <a:pPr>
              <a:lnSpc>
                <a:spcPts val="1340"/>
              </a:lnSpc>
            </a:pPr>
            <a:r>
              <a:rPr lang="pt-PT" altLang="it-IT" sz="1200" b="1" i="1" dirty="0">
                <a:latin typeface="Arial Black" panose="020B0A04020102020204" pitchFamily="34" charset="0"/>
                <a:cs typeface="Arial Black" panose="020B0A04020102020204" pitchFamily="34" charset="0"/>
              </a:rPr>
              <a:t>os intervalos</a:t>
            </a:r>
            <a:r>
              <a:rPr lang="it-IT" sz="1200" b="1" i="1" dirty="0">
                <a:latin typeface="Arial Black" panose="020B0A04020102020204" pitchFamily="34" charset="0"/>
                <a:cs typeface="Arial Black" panose="020B0A04020102020204" pitchFamily="34" charset="0"/>
              </a:rPr>
              <a:t>. </a:t>
            </a:r>
            <a:endParaRPr lang="it-IT" sz="1200" b="1" i="1" dirty="0">
              <a:latin typeface="Arial Black" panose="020B0A04020102020204" pitchFamily="34" charset="0"/>
              <a:cs typeface="Arial Black" panose="020B0A04020102020204" pitchFamily="34" charset="0"/>
            </a:endParaRPr>
          </a:p>
          <a:p>
            <a:pPr>
              <a:lnSpc>
                <a:spcPts val="1340"/>
              </a:lnSpc>
            </a:pPr>
            <a:r>
              <a:rPr lang="pt-PT" altLang="it-IT" sz="1200" b="1" i="1" dirty="0">
                <a:latin typeface="Arial Black" panose="020B0A04020102020204" pitchFamily="34" charset="0"/>
                <a:cs typeface="Arial Black" panose="020B0A04020102020204" pitchFamily="34" charset="0"/>
              </a:rPr>
              <a:t>Um dia decidi convidá-la</a:t>
            </a:r>
            <a:r>
              <a:rPr lang="it-IT" sz="1200" b="1" i="1" dirty="0">
                <a:latin typeface="Arial Black" panose="020B0A04020102020204" pitchFamily="34" charset="0"/>
                <a:cs typeface="Arial Black" panose="020B0A04020102020204" pitchFamily="34" charset="0"/>
              </a:rPr>
              <a:t> </a:t>
            </a:r>
            <a:r>
              <a:rPr lang="pt-PT" altLang="it-IT" sz="1200" b="1" i="1" dirty="0">
                <a:latin typeface="Arial Black" panose="020B0A04020102020204" pitchFamily="34" charset="0"/>
                <a:cs typeface="Arial Black" panose="020B0A04020102020204" pitchFamily="34" charset="0"/>
              </a:rPr>
              <a:t>para jogar connosco</a:t>
            </a:r>
            <a:r>
              <a:rPr lang="it-IT" sz="1200" b="1" i="1" dirty="0">
                <a:latin typeface="Arial Black" panose="020B0A04020102020204" pitchFamily="34" charset="0"/>
                <a:cs typeface="Arial Black" panose="020B0A04020102020204" pitchFamily="34" charset="0"/>
              </a:rPr>
              <a:t>, ma</a:t>
            </a:r>
            <a:r>
              <a:rPr lang="pt-PT" altLang="it-IT" sz="1200" b="1" i="1" dirty="0">
                <a:latin typeface="Arial Black" panose="020B0A04020102020204" pitchFamily="34" charset="0"/>
                <a:cs typeface="Arial Black" panose="020B0A04020102020204" pitchFamily="34" charset="0"/>
              </a:rPr>
              <a:t>s</a:t>
            </a:r>
            <a:r>
              <a:rPr lang="it-IT" sz="1200" b="1" i="1" dirty="0">
                <a:latin typeface="Arial Black" panose="020B0A04020102020204" pitchFamily="34" charset="0"/>
                <a:cs typeface="Arial Black" panose="020B0A04020102020204" pitchFamily="34" charset="0"/>
              </a:rPr>
              <a:t> a proposta </a:t>
            </a:r>
            <a:endParaRPr lang="it-IT" sz="1200" b="1" i="1" dirty="0">
              <a:latin typeface="Arial Black" panose="020B0A04020102020204" pitchFamily="34" charset="0"/>
              <a:cs typeface="Arial Black" panose="020B0A04020102020204" pitchFamily="34" charset="0"/>
            </a:endParaRPr>
          </a:p>
          <a:p>
            <a:pPr>
              <a:lnSpc>
                <a:spcPts val="1340"/>
              </a:lnSpc>
            </a:pPr>
            <a:r>
              <a:rPr lang="it-IT" sz="1200" b="1" i="1" dirty="0">
                <a:latin typeface="Arial Black" panose="020B0A04020102020204" pitchFamily="34" charset="0"/>
                <a:cs typeface="Arial Black" panose="020B0A04020102020204" pitchFamily="34" charset="0"/>
              </a:rPr>
              <a:t>n</a:t>
            </a:r>
            <a:r>
              <a:rPr lang="pt-PT" altLang="it-IT" sz="1200" b="1" i="1" dirty="0">
                <a:latin typeface="Arial Black" panose="020B0A04020102020204" pitchFamily="34" charset="0"/>
                <a:cs typeface="Arial Black" panose="020B0A04020102020204" pitchFamily="34" charset="0"/>
              </a:rPr>
              <a:t>ão teve sucesso</a:t>
            </a:r>
            <a:r>
              <a:rPr lang="it-IT" sz="1200" b="1" i="1" dirty="0">
                <a:latin typeface="Arial Black" panose="020B0A04020102020204" pitchFamily="34" charset="0"/>
                <a:cs typeface="Arial Black" panose="020B0A04020102020204" pitchFamily="34" charset="0"/>
              </a:rPr>
              <a:t>.</a:t>
            </a:r>
            <a:endParaRPr lang="it-IT" sz="1200" b="1" i="1" dirty="0">
              <a:latin typeface="Arial Black" panose="020B0A04020102020204" pitchFamily="34" charset="0"/>
              <a:cs typeface="Arial Black" panose="020B0A04020102020204" pitchFamily="34" charset="0"/>
            </a:endParaRPr>
          </a:p>
        </p:txBody>
      </p:sp>
      <p:sp>
        <p:nvSpPr>
          <p:cNvPr id="87" name="Rettangolo con angoli arrotondati sullo stesso lato 86"/>
          <p:cNvSpPr/>
          <p:nvPr/>
        </p:nvSpPr>
        <p:spPr>
          <a:xfrm rot="286331">
            <a:off x="7586648" y="6015330"/>
            <a:ext cx="2216440" cy="1183832"/>
          </a:xfrm>
          <a:prstGeom prst="round2Same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50" name="Rettangolo 49"/>
          <p:cNvSpPr/>
          <p:nvPr/>
        </p:nvSpPr>
        <p:spPr>
          <a:xfrm>
            <a:off x="7476704" y="6153612"/>
            <a:ext cx="243632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centrogen3.rpu@focolare.org</a:t>
            </a:r>
            <a:endParaRPr lang="it-IT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1" name="Rettangolo 50"/>
          <p:cNvSpPr/>
          <p:nvPr/>
        </p:nvSpPr>
        <p:spPr>
          <a:xfrm>
            <a:off x="7453753" y="6404738"/>
            <a:ext cx="2482231" cy="3987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sz="1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Ada</a:t>
            </a:r>
            <a:r>
              <a:rPr lang="pt-PT" altLang="it-IT" sz="1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ptação</a:t>
            </a:r>
            <a:r>
              <a:rPr lang="it-IT" sz="1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da Pala</a:t>
            </a:r>
            <a:r>
              <a:rPr lang="pt-PT" altLang="it-IT" sz="1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vra</a:t>
            </a:r>
            <a:r>
              <a:rPr lang="it-IT" sz="1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</a:t>
            </a:r>
            <a:r>
              <a:rPr lang="pt-PT" altLang="it-IT" sz="1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lang="it-IT" sz="1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Vi</a:t>
            </a:r>
            <a:r>
              <a:rPr lang="pt-PT" altLang="it-IT" sz="1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lang="it-IT" sz="1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</a:t>
            </a:r>
            <a:br>
              <a:rPr lang="it-IT" sz="1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it-IT" sz="1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lang="pt-PT" altLang="it-IT" sz="1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lang="it-IT" sz="1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1000" dirty="0"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Patrizia Mazzola e d</a:t>
            </a:r>
            <a:r>
              <a:rPr lang="pt-PT" altLang="it-IT" sz="1000" dirty="0"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o</a:t>
            </a:r>
            <a:r>
              <a:rPr lang="it-IT" sz="1000" dirty="0"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team</a:t>
            </a:r>
            <a:endParaRPr lang="it-IT" sz="1000" dirty="0">
              <a:solidFill>
                <a:schemeClr val="bg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7" name="Rettangolo 106"/>
          <p:cNvSpPr/>
          <p:nvPr/>
        </p:nvSpPr>
        <p:spPr>
          <a:xfrm>
            <a:off x="7516607" y="3280126"/>
            <a:ext cx="2347578" cy="1671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540"/>
              </a:lnSpc>
            </a:pPr>
            <a:r>
              <a:rPr lang="it-IT" sz="1200" b="1" i="1" dirty="0">
                <a:latin typeface="Arial Black" panose="020B0A04020102020204" pitchFamily="34" charset="0"/>
                <a:cs typeface="Arial Black" panose="020B0A04020102020204" pitchFamily="34" charset="0"/>
              </a:rPr>
              <a:t>C</a:t>
            </a:r>
            <a:r>
              <a:rPr lang="it-IT" sz="1200" b="1" i="1" dirty="0">
                <a:effectLst/>
                <a:latin typeface="Arial Black" panose="020B0A04020102020204" pitchFamily="34" charset="0"/>
                <a:cs typeface="Arial Black" panose="020B0A04020102020204" pitchFamily="34" charset="0"/>
              </a:rPr>
              <a:t>om</a:t>
            </a:r>
            <a:r>
              <a:rPr lang="pt-PT" altLang="it-IT" sz="1200" b="1" i="1" dirty="0">
                <a:effectLst/>
                <a:latin typeface="Arial Black" panose="020B0A04020102020204" pitchFamily="34" charset="0"/>
                <a:cs typeface="Arial Black" panose="020B0A04020102020204" pitchFamily="34" charset="0"/>
              </a:rPr>
              <a:t>o um dom</a:t>
            </a:r>
            <a:r>
              <a:rPr lang="it-IT" sz="1200" b="1" i="1" dirty="0">
                <a:effectLst/>
                <a:latin typeface="Arial Black" panose="020B0A04020102020204" pitchFamily="34" charset="0"/>
                <a:cs typeface="Arial Black" panose="020B0A04020102020204" pitchFamily="34" charset="0"/>
              </a:rPr>
              <a:t>, </a:t>
            </a:r>
            <a:r>
              <a:rPr lang="pt-PT" altLang="it-IT" sz="1200" b="1" i="1" dirty="0">
                <a:effectLst/>
                <a:latin typeface="Arial Black" panose="020B0A04020102020204" pitchFamily="34" charset="0"/>
                <a:cs typeface="Arial Black" panose="020B0A04020102020204" pitchFamily="34" charset="0"/>
              </a:rPr>
              <a:t>lembremos e partilhemos</a:t>
            </a:r>
            <a:r>
              <a:rPr lang="it-IT" sz="1200" b="1" i="1" dirty="0">
                <a:effectLst/>
                <a:latin typeface="Arial Black" panose="020B0A04020102020204" pitchFamily="34" charset="0"/>
                <a:cs typeface="Arial Black" panose="020B0A04020102020204" pitchFamily="34" charset="0"/>
              </a:rPr>
              <a:t> </a:t>
            </a:r>
            <a:br>
              <a:rPr lang="it-IT" sz="1200" b="1" i="1" dirty="0">
                <a:effectLst/>
                <a:latin typeface="Arial Black" panose="020B0A04020102020204" pitchFamily="34" charset="0"/>
                <a:cs typeface="Arial Black" panose="020B0A04020102020204" pitchFamily="34" charset="0"/>
              </a:rPr>
            </a:br>
            <a:r>
              <a:rPr lang="pt-PT" altLang="it-IT" sz="1200" b="1" i="1" dirty="0">
                <a:effectLst/>
                <a:latin typeface="Arial Black" panose="020B0A04020102020204" pitchFamily="34" charset="0"/>
                <a:cs typeface="Arial Black" panose="020B0A04020102020204" pitchFamily="34" charset="0"/>
              </a:rPr>
              <a:t>aqueles </a:t>
            </a:r>
            <a:r>
              <a:rPr lang="it-IT" sz="1200" b="1" i="1" dirty="0">
                <a:effectLst/>
                <a:latin typeface="Arial Black" panose="020B0A04020102020204" pitchFamily="34" charset="0"/>
                <a:cs typeface="Arial Black" panose="020B0A04020102020204" pitchFamily="34" charset="0"/>
              </a:rPr>
              <a:t>moment</a:t>
            </a:r>
            <a:r>
              <a:rPr lang="pt-PT" altLang="it-IT" sz="1200" b="1" i="1" dirty="0">
                <a:effectLst/>
                <a:latin typeface="Arial Black" panose="020B0A04020102020204" pitchFamily="34" charset="0"/>
                <a:cs typeface="Arial Black" panose="020B0A04020102020204" pitchFamily="34" charset="0"/>
              </a:rPr>
              <a:t>os</a:t>
            </a:r>
            <a:r>
              <a:rPr lang="it-IT" sz="1200" b="1" i="1" dirty="0">
                <a:effectLst/>
                <a:latin typeface="Arial Black" panose="020B0A04020102020204" pitchFamily="34" charset="0"/>
                <a:cs typeface="Arial Black" panose="020B0A04020102020204" pitchFamily="34" charset="0"/>
              </a:rPr>
              <a:t> </a:t>
            </a:r>
            <a:r>
              <a:rPr lang="pt-PT" altLang="it-IT" sz="1200" b="1" i="1" dirty="0">
                <a:effectLst/>
                <a:latin typeface="Arial Black" panose="020B0A04020102020204" pitchFamily="34" charset="0"/>
                <a:cs typeface="Arial Black" panose="020B0A04020102020204" pitchFamily="34" charset="0"/>
              </a:rPr>
              <a:t>em que</a:t>
            </a:r>
            <a:r>
              <a:rPr lang="it-IT" sz="1200" b="1" i="1" dirty="0">
                <a:effectLst/>
                <a:latin typeface="Arial Black" panose="020B0A04020102020204" pitchFamily="34" charset="0"/>
                <a:cs typeface="Arial Black" panose="020B0A04020102020204" pitchFamily="34" charset="0"/>
              </a:rPr>
              <a:t> </a:t>
            </a:r>
            <a:r>
              <a:rPr lang="pt-PT" altLang="it-IT" sz="1200" b="1" i="1" dirty="0">
                <a:effectLst/>
                <a:latin typeface="Arial Black" panose="020B0A04020102020204" pitchFamily="34" charset="0"/>
                <a:cs typeface="Arial Black" panose="020B0A04020102020204" pitchFamily="34" charset="0"/>
              </a:rPr>
              <a:t>encontrámos o </a:t>
            </a:r>
            <a:r>
              <a:rPr lang="it-IT" sz="1200" b="1" i="1" dirty="0">
                <a:effectLst/>
                <a:latin typeface="Arial Black" panose="020B0A04020102020204" pitchFamily="34" charset="0"/>
                <a:cs typeface="Arial Black" panose="020B0A04020102020204" pitchFamily="34" charset="0"/>
              </a:rPr>
              <a:t>Amor d</a:t>
            </a:r>
            <a:r>
              <a:rPr lang="pt-PT" altLang="it-IT" sz="1200" b="1" i="1" dirty="0">
                <a:effectLst/>
                <a:latin typeface="Arial Black" panose="020B0A04020102020204" pitchFamily="34" charset="0"/>
                <a:cs typeface="Arial Black" panose="020B0A04020102020204" pitchFamily="34" charset="0"/>
              </a:rPr>
              <a:t>e</a:t>
            </a:r>
            <a:r>
              <a:rPr lang="it-IT" sz="1200" b="1" i="1" dirty="0">
                <a:effectLst/>
                <a:latin typeface="Arial Black" panose="020B0A04020102020204" pitchFamily="34" charset="0"/>
                <a:cs typeface="Arial Black" panose="020B0A04020102020204" pitchFamily="34" charset="0"/>
              </a:rPr>
              <a:t> D</a:t>
            </a:r>
            <a:r>
              <a:rPr lang="pt-PT" altLang="it-IT" sz="1200" b="1" i="1" dirty="0">
                <a:effectLst/>
                <a:latin typeface="Arial Black" panose="020B0A04020102020204" pitchFamily="34" charset="0"/>
                <a:cs typeface="Arial Black" panose="020B0A04020102020204" pitchFamily="34" charset="0"/>
              </a:rPr>
              <a:t>eus</a:t>
            </a:r>
            <a:r>
              <a:rPr lang="it-IT" sz="1200" b="1" i="1" dirty="0">
                <a:effectLst/>
                <a:latin typeface="Arial Black" panose="020B0A04020102020204" pitchFamily="34" charset="0"/>
                <a:cs typeface="Arial Black" panose="020B0A04020102020204" pitchFamily="34" charset="0"/>
              </a:rPr>
              <a:t>, </a:t>
            </a:r>
            <a:r>
              <a:rPr lang="pt-PT" altLang="it-IT" sz="1200" b="1" i="1" dirty="0">
                <a:effectLst/>
                <a:latin typeface="Arial Black" panose="020B0A04020102020204" pitchFamily="34" charset="0"/>
                <a:cs typeface="Arial Black" panose="020B0A04020102020204" pitchFamily="34" charset="0"/>
              </a:rPr>
              <a:t>ex</a:t>
            </a:r>
            <a:r>
              <a:rPr lang="it-IT" sz="1200" b="1" i="1" dirty="0">
                <a:effectLst/>
                <a:latin typeface="Arial Black" panose="020B0A04020102020204" pitchFamily="34" charset="0"/>
                <a:cs typeface="Arial Black" panose="020B0A04020102020204" pitchFamily="34" charset="0"/>
              </a:rPr>
              <a:t>perimentando </a:t>
            </a:r>
            <a:br>
              <a:rPr lang="it-IT" sz="1200" b="1" i="1" dirty="0">
                <a:effectLst/>
                <a:latin typeface="Arial Black" panose="020B0A04020102020204" pitchFamily="34" charset="0"/>
                <a:cs typeface="Arial Black" panose="020B0A04020102020204" pitchFamily="34" charset="0"/>
              </a:rPr>
            </a:br>
            <a:r>
              <a:rPr lang="it-IT" sz="1200" b="1" i="1" dirty="0">
                <a:effectLst/>
                <a:latin typeface="Arial Black" panose="020B0A04020102020204" pitchFamily="34" charset="0"/>
                <a:cs typeface="Arial Black" panose="020B0A04020102020204" pitchFamily="34" charset="0"/>
              </a:rPr>
              <a:t>u</a:t>
            </a:r>
            <a:r>
              <a:rPr lang="pt-PT" altLang="it-IT" sz="1200" b="1" i="1" dirty="0">
                <a:effectLst/>
                <a:latin typeface="Arial Black" panose="020B0A04020102020204" pitchFamily="34" charset="0"/>
                <a:cs typeface="Arial Black" panose="020B0A04020102020204" pitchFamily="34" charset="0"/>
              </a:rPr>
              <a:t>m</a:t>
            </a:r>
            <a:r>
              <a:rPr lang="it-IT" sz="1200" b="1" i="1" dirty="0">
                <a:effectLst/>
                <a:latin typeface="Arial Black" panose="020B0A04020102020204" pitchFamily="34" charset="0"/>
                <a:cs typeface="Arial Black" panose="020B0A04020102020204" pitchFamily="34" charset="0"/>
              </a:rPr>
              <a:t>a </a:t>
            </a:r>
            <a:r>
              <a:rPr lang="pt-PT" altLang="it-IT" sz="1200" b="1" i="1" dirty="0">
                <a:effectLst/>
                <a:latin typeface="Arial Black" panose="020B0A04020102020204" pitchFamily="34" charset="0"/>
                <a:cs typeface="Arial Black" panose="020B0A04020102020204" pitchFamily="34" charset="0"/>
              </a:rPr>
              <a:t>alegria especial </a:t>
            </a:r>
            <a:r>
              <a:rPr lang="it-IT" sz="1200" b="1" i="1" dirty="0">
                <a:effectLst/>
                <a:latin typeface="Arial Black" panose="020B0A04020102020204" pitchFamily="34" charset="0"/>
                <a:cs typeface="Arial Black" panose="020B0A04020102020204" pitchFamily="34" charset="0"/>
              </a:rPr>
              <a:t>e r</a:t>
            </a:r>
            <a:r>
              <a:rPr lang="pt-PT" altLang="it-IT" sz="1200" b="1" i="1" dirty="0">
                <a:effectLst/>
                <a:latin typeface="Arial Black" panose="020B0A04020102020204" pitchFamily="34" charset="0"/>
                <a:cs typeface="Arial Black" panose="020B0A04020102020204" pitchFamily="34" charset="0"/>
              </a:rPr>
              <a:t>edes</a:t>
            </a:r>
            <a:r>
              <a:rPr lang="it-IT" sz="1200" b="1" i="1" dirty="0">
                <a:effectLst/>
                <a:latin typeface="Arial Black" panose="020B0A04020102020204" pitchFamily="34" charset="0"/>
                <a:cs typeface="Arial Black" panose="020B0A04020102020204" pitchFamily="34" charset="0"/>
              </a:rPr>
              <a:t>co</a:t>
            </a:r>
            <a:r>
              <a:rPr lang="pt-PT" altLang="it-IT" sz="1200" b="1" i="1" dirty="0">
                <a:effectLst/>
                <a:latin typeface="Arial Black" panose="020B0A04020102020204" pitchFamily="34" charset="0"/>
                <a:cs typeface="Arial Black" panose="020B0A04020102020204" pitchFamily="34" charset="0"/>
              </a:rPr>
              <a:t>b</a:t>
            </a:r>
            <a:r>
              <a:rPr lang="it-IT" sz="1200" b="1" i="1" dirty="0">
                <a:effectLst/>
                <a:latin typeface="Arial Black" panose="020B0A04020102020204" pitchFamily="34" charset="0"/>
                <a:cs typeface="Arial Black" panose="020B0A04020102020204" pitchFamily="34" charset="0"/>
              </a:rPr>
              <a:t>erto </a:t>
            </a:r>
            <a:r>
              <a:rPr lang="pt-PT" altLang="it-IT" sz="1200" b="1" i="1" dirty="0">
                <a:effectLst/>
                <a:latin typeface="Arial Black" panose="020B0A04020102020204" pitchFamily="34" charset="0"/>
                <a:cs typeface="Arial Black" panose="020B0A04020102020204" pitchFamily="34" charset="0"/>
              </a:rPr>
              <a:t>o sentido</a:t>
            </a:r>
            <a:r>
              <a:rPr lang="it-IT" sz="1200" b="1" i="1" dirty="0">
                <a:effectLst/>
                <a:latin typeface="Arial Black" panose="020B0A04020102020204" pitchFamily="34" charset="0"/>
                <a:cs typeface="Arial Black" panose="020B0A04020102020204" pitchFamily="34" charset="0"/>
              </a:rPr>
              <a:t> </a:t>
            </a:r>
            <a:br>
              <a:rPr lang="it-IT" sz="1200" b="1" i="1" dirty="0">
                <a:effectLst/>
                <a:latin typeface="Arial Black" panose="020B0A04020102020204" pitchFamily="34" charset="0"/>
                <a:cs typeface="Arial Black" panose="020B0A04020102020204" pitchFamily="34" charset="0"/>
              </a:rPr>
            </a:br>
            <a:r>
              <a:rPr lang="it-IT" sz="1200" b="1" i="1" dirty="0">
                <a:effectLst/>
                <a:latin typeface="Arial Black" panose="020B0A04020102020204" pitchFamily="34" charset="0"/>
                <a:cs typeface="Arial Black" panose="020B0A04020102020204" pitchFamily="34" charset="0"/>
              </a:rPr>
              <a:t>da nos</a:t>
            </a:r>
            <a:r>
              <a:rPr lang="pt-PT" altLang="it-IT" sz="1200" b="1" i="1" dirty="0">
                <a:effectLst/>
                <a:latin typeface="Arial Black" panose="020B0A04020102020204" pitchFamily="34" charset="0"/>
                <a:cs typeface="Arial Black" panose="020B0A04020102020204" pitchFamily="34" charset="0"/>
              </a:rPr>
              <a:t>s</a:t>
            </a:r>
            <a:r>
              <a:rPr lang="it-IT" sz="1200" b="1" i="1" dirty="0">
                <a:effectLst/>
                <a:latin typeface="Arial Black" panose="020B0A04020102020204" pitchFamily="34" charset="0"/>
                <a:cs typeface="Arial Black" panose="020B0A04020102020204" pitchFamily="34" charset="0"/>
              </a:rPr>
              <a:t>a vi</a:t>
            </a:r>
            <a:r>
              <a:rPr lang="pt-PT" altLang="it-IT" sz="1200" b="1" i="1" dirty="0">
                <a:effectLst/>
                <a:latin typeface="Arial Black" panose="020B0A04020102020204" pitchFamily="34" charset="0"/>
                <a:cs typeface="Arial Black" panose="020B0A04020102020204" pitchFamily="34" charset="0"/>
              </a:rPr>
              <a:t>d</a:t>
            </a:r>
            <a:r>
              <a:rPr lang="it-IT" sz="1200" b="1" i="1" dirty="0">
                <a:effectLst/>
                <a:latin typeface="Arial Black" panose="020B0A04020102020204" pitchFamily="34" charset="0"/>
                <a:cs typeface="Arial Black" panose="020B0A04020102020204" pitchFamily="34" charset="0"/>
              </a:rPr>
              <a:t>a. </a:t>
            </a:r>
            <a:endParaRPr lang="it-IT" sz="1200" b="1" i="1" dirty="0">
              <a:effectLst/>
              <a:latin typeface="Arial Black" panose="020B0A04020102020204" pitchFamily="34" charset="0"/>
              <a:cs typeface="Arial Black" panose="020B0A04020102020204" pitchFamily="34" charset="0"/>
            </a:endParaRPr>
          </a:p>
        </p:txBody>
      </p:sp>
      <p:sp>
        <p:nvSpPr>
          <p:cNvPr id="15" name="Rettangolo 14"/>
          <p:cNvSpPr/>
          <p:nvPr/>
        </p:nvSpPr>
        <p:spPr>
          <a:xfrm>
            <a:off x="7516607" y="161229"/>
            <a:ext cx="2505328" cy="11988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12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Po</a:t>
            </a:r>
            <a:r>
              <a:rPr lang="pt-PT" altLang="it-IT" sz="12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demos</a:t>
            </a:r>
            <a:r>
              <a:rPr lang="it-IT" sz="12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altLang="it-IT" sz="12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enfrentar juntos</a:t>
            </a:r>
            <a:r>
              <a:rPr lang="it-IT" sz="12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br>
              <a:rPr lang="it-IT" sz="12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t-PT" altLang="it-IT" sz="12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s dificuldades</a:t>
            </a:r>
            <a:r>
              <a:rPr lang="it-IT" sz="12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e </a:t>
            </a:r>
            <a:r>
              <a:rPr lang="pt-PT" altLang="it-IT" sz="1200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descobrir nelas</a:t>
            </a:r>
            <a:r>
              <a:rPr lang="it-IT" sz="1200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br>
              <a:rPr lang="it-IT" sz="1200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it-IT" sz="1200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a presen</a:t>
            </a:r>
            <a:r>
              <a:rPr lang="pt-PT" altLang="it-IT" sz="1200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ç</a:t>
            </a:r>
            <a:r>
              <a:rPr lang="it-IT" sz="1200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a d</a:t>
            </a:r>
            <a:r>
              <a:rPr lang="pt-PT" altLang="it-IT" sz="1200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lang="it-IT" sz="1200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D</a:t>
            </a:r>
            <a:r>
              <a:rPr lang="pt-PT" altLang="it-IT" sz="1200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eus</a:t>
            </a:r>
            <a:r>
              <a:rPr lang="it-IT" sz="1200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12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na nos</a:t>
            </a:r>
            <a:r>
              <a:rPr lang="pt-PT" altLang="it-IT" sz="12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it-IT" sz="12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a </a:t>
            </a:r>
            <a:r>
              <a:rPr lang="pt-PT" altLang="it-IT" sz="12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hi</a:t>
            </a:r>
            <a:r>
              <a:rPr lang="it-IT" sz="12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st</a:t>
            </a:r>
            <a:r>
              <a:rPr lang="pt-PT" altLang="it-IT" sz="12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ó</a:t>
            </a:r>
            <a:r>
              <a:rPr lang="it-IT" sz="12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ria, </a:t>
            </a:r>
            <a:r>
              <a:rPr lang="pt-PT" altLang="it-IT" sz="12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qu</a:t>
            </a:r>
            <a:r>
              <a:rPr lang="it-IT" sz="12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e </a:t>
            </a:r>
            <a:r>
              <a:rPr lang="pt-PT" altLang="it-IT" sz="12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nos ajuda</a:t>
            </a:r>
            <a:r>
              <a:rPr lang="it-IT" sz="12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a continuar</a:t>
            </a:r>
            <a:r>
              <a:rPr lang="pt-PT" altLang="it-IT" sz="12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o caminho com confiança</a:t>
            </a:r>
            <a:r>
              <a:rPr lang="it-IT" sz="12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. </a:t>
            </a:r>
            <a:endParaRPr lang="it-IT" sz="1200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" name="CasellaDiTesto 33"/>
          <p:cNvSpPr txBox="1"/>
          <p:nvPr/>
        </p:nvSpPr>
        <p:spPr>
          <a:xfrm>
            <a:off x="4951699" y="1511828"/>
            <a:ext cx="2479130" cy="232029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ts val="1580"/>
              </a:lnSpc>
            </a:pPr>
            <a:r>
              <a:rPr lang="it-IT" sz="1600" b="1" cap="all" dirty="0">
                <a:solidFill>
                  <a:srgbClr val="0070C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«S</a:t>
            </a:r>
            <a:r>
              <a:rPr lang="pt-PT" altLang="it-IT" sz="1600" b="1" cap="all" dirty="0">
                <a:solidFill>
                  <a:srgbClr val="0070C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O</a:t>
            </a:r>
            <a:r>
              <a:rPr lang="it-IT" sz="1600" b="1" cap="all" dirty="0">
                <a:solidFill>
                  <a:srgbClr val="0070C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mo</a:t>
            </a:r>
            <a:r>
              <a:rPr lang="pt-PT" altLang="it-IT" sz="1600" b="1" cap="all" dirty="0">
                <a:solidFill>
                  <a:srgbClr val="0070C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it-IT" sz="1600" b="1" cap="all" dirty="0">
                <a:solidFill>
                  <a:srgbClr val="0070C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chama</a:t>
            </a:r>
            <a:r>
              <a:rPr lang="pt-PT" altLang="it-IT" sz="1600" b="1" cap="all" dirty="0">
                <a:solidFill>
                  <a:srgbClr val="0070C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DOS</a:t>
            </a:r>
            <a:r>
              <a:rPr lang="it-IT" sz="1600" b="1" cap="all" dirty="0">
                <a:solidFill>
                  <a:srgbClr val="0070C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br>
              <a:rPr lang="it-IT" sz="1600" b="1" cap="all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it-IT" sz="1600" b="1" cap="all" dirty="0">
                <a:solidFill>
                  <a:srgbClr val="FFC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a ver </a:t>
            </a:r>
            <a:br>
              <a:rPr lang="it-IT" sz="1600" b="1" cap="all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t-PT" altLang="it-IT" sz="1600" b="1" cap="all" dirty="0">
                <a:solidFill>
                  <a:srgbClr val="92D05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AS</a:t>
            </a:r>
            <a:r>
              <a:rPr lang="it-IT" sz="1600" b="1" cap="all" dirty="0">
                <a:solidFill>
                  <a:srgbClr val="92D05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necessi</a:t>
            </a:r>
            <a:r>
              <a:rPr lang="pt-PT" altLang="it-IT" sz="1600" b="1" cap="all" dirty="0">
                <a:solidFill>
                  <a:srgbClr val="92D05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DADES</a:t>
            </a:r>
            <a:r>
              <a:rPr lang="it-IT" sz="1600" b="1" cap="all" dirty="0">
                <a:solidFill>
                  <a:srgbClr val="92D05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br>
              <a:rPr lang="it-IT" sz="1600" b="1" cap="all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it-IT" sz="1600" b="1" cap="all" dirty="0">
                <a:solidFill>
                  <a:srgbClr val="CB357B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lang="pt-PT" altLang="it-IT" sz="1600" b="1" cap="all" dirty="0">
                <a:solidFill>
                  <a:srgbClr val="CB357B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OS OUTROS</a:t>
            </a:r>
            <a:r>
              <a:rPr lang="it-IT" sz="1600" b="1" cap="all" dirty="0">
                <a:solidFill>
                  <a:srgbClr val="CB357B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br>
              <a:rPr lang="it-IT" sz="1600" b="1" cap="all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it-IT" sz="1600" b="1" cap="all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a socorr</a:t>
            </a:r>
            <a:r>
              <a:rPr lang="pt-PT" altLang="it-IT" sz="1600" b="1" cap="all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ER</a:t>
            </a:r>
            <a:r>
              <a:rPr lang="it-IT" sz="1600" b="1" cap="all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br>
              <a:rPr lang="it-IT" sz="1600" b="1" cap="all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t-PT" altLang="it-IT" sz="1600" b="1" cap="all" dirty="0">
                <a:solidFill>
                  <a:srgbClr val="7030A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OS NOSSOS </a:t>
            </a:r>
            <a:r>
              <a:rPr lang="it-IT" sz="1600" b="1" cap="all" dirty="0">
                <a:solidFill>
                  <a:srgbClr val="7030A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pt-PT" altLang="it-IT" sz="1600" b="1" cap="all" dirty="0">
                <a:solidFill>
                  <a:srgbClr val="7030A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RMÃOS</a:t>
            </a:r>
            <a:r>
              <a:rPr lang="it-IT" sz="1600" b="1" cap="all" dirty="0">
                <a:solidFill>
                  <a:srgbClr val="7030A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br>
              <a:rPr lang="it-IT" sz="1600" b="1" cap="all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it-IT" sz="1600" b="1" cap="all" dirty="0">
                <a:solidFill>
                  <a:srgbClr val="FF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r>
              <a:rPr lang="pt-PT" altLang="it-IT" sz="1600" b="1" cap="all" dirty="0">
                <a:solidFill>
                  <a:srgbClr val="FF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AS SUAS </a:t>
            </a:r>
            <a:r>
              <a:rPr lang="it-IT" sz="1600" b="1" cap="all" dirty="0">
                <a:solidFill>
                  <a:srgbClr val="FF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dific</a:t>
            </a:r>
            <a:r>
              <a:rPr lang="pt-PT" altLang="it-IT" sz="1600" b="1" cap="all" dirty="0">
                <a:solidFill>
                  <a:srgbClr val="FF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U</a:t>
            </a:r>
            <a:r>
              <a:rPr lang="it-IT" sz="1600" b="1" cap="all" dirty="0">
                <a:solidFill>
                  <a:srgbClr val="FF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  <a:r>
              <a:rPr lang="pt-PT" altLang="it-IT" sz="1600" b="1" cap="all" dirty="0">
                <a:solidFill>
                  <a:srgbClr val="FF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DADES</a:t>
            </a:r>
            <a:r>
              <a:rPr lang="it-IT" sz="1600" b="1" cap="all" dirty="0">
                <a:solidFill>
                  <a:srgbClr val="FF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br>
              <a:rPr lang="it-IT" sz="1600" b="1" cap="all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it-IT" sz="1600" b="1" cap="all" dirty="0">
                <a:solidFill>
                  <a:srgbClr val="00B0F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a </a:t>
            </a:r>
            <a:r>
              <a:rPr lang="pt-PT" altLang="it-IT" sz="1600" b="1" cap="all" dirty="0">
                <a:solidFill>
                  <a:srgbClr val="00B0F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PARTILHAR</a:t>
            </a:r>
            <a:r>
              <a:rPr lang="it-IT" sz="1600" b="1" cap="all" dirty="0">
                <a:solidFill>
                  <a:srgbClr val="00B0F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br>
              <a:rPr lang="it-IT" sz="1600" b="1" cap="all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t-PT" altLang="it-IT" sz="1600" b="1" cap="all" dirty="0">
                <a:solidFill>
                  <a:srgbClr val="00873E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AS SUAS ALEGRIAS</a:t>
            </a:r>
            <a:r>
              <a:rPr lang="it-IT" sz="1600" b="1" cap="all" dirty="0">
                <a:solidFill>
                  <a:srgbClr val="00873E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br>
              <a:rPr lang="it-IT" sz="1600" b="1" cap="all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it-IT" sz="1600" b="1" cap="all" dirty="0">
                <a:solidFill>
                  <a:srgbClr val="EE7D3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e </a:t>
            </a:r>
            <a:r>
              <a:rPr lang="pt-PT" altLang="it-IT" sz="1600" b="1" cap="all" dirty="0">
                <a:solidFill>
                  <a:srgbClr val="EE7D3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AS SUAS DORES</a:t>
            </a:r>
            <a:r>
              <a:rPr lang="it-IT" sz="1600" b="1" cap="all" dirty="0">
                <a:solidFill>
                  <a:srgbClr val="EE7D3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». </a:t>
            </a:r>
            <a:endParaRPr lang="it-IT" sz="1600" b="1" cap="all" dirty="0">
              <a:solidFill>
                <a:srgbClr val="EE7D3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0" name="CasellaDiTesto 39"/>
          <p:cNvSpPr txBox="1"/>
          <p:nvPr/>
        </p:nvSpPr>
        <p:spPr>
          <a:xfrm>
            <a:off x="4933208" y="5792921"/>
            <a:ext cx="2489822" cy="119888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pt-PT" altLang="it-IT" sz="1200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O nosso empenho é o de</a:t>
            </a:r>
            <a:r>
              <a:rPr lang="it-IT" sz="1200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it-IT" sz="1200" b="1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it-IT" sz="1200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1200" b="1" cap="all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manter </a:t>
            </a:r>
            <a:r>
              <a:rPr lang="pt-PT" altLang="it-IT" sz="1200" b="1" cap="all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os olhos abertos</a:t>
            </a:r>
            <a:r>
              <a:rPr lang="it-IT" sz="1200" b="1" cap="all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s</a:t>
            </a:r>
            <a:r>
              <a:rPr lang="pt-PT" altLang="it-IT" sz="1200" b="1" cap="all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obre a humanidade</a:t>
            </a:r>
            <a:r>
              <a:rPr lang="it-IT" sz="1200" b="1" cap="all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it-IT" sz="1200" b="1" cap="all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it-IT" sz="1200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na qual</a:t>
            </a:r>
            <a:r>
              <a:rPr lang="pt-PT" altLang="it-IT" sz="1200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também nós estamos inseridos</a:t>
            </a:r>
            <a:r>
              <a:rPr lang="it-IT" sz="1200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. </a:t>
            </a:r>
            <a:endParaRPr lang="it-IT" sz="1200" b="1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3" name="CasellaDiTesto 72"/>
          <p:cNvSpPr txBox="1"/>
          <p:nvPr/>
        </p:nvSpPr>
        <p:spPr>
          <a:xfrm>
            <a:off x="5044178" y="153286"/>
            <a:ext cx="2274141" cy="4349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ts val="1340"/>
              </a:lnSpc>
            </a:pPr>
            <a:r>
              <a:rPr lang="it-IT" sz="1200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«</a:t>
            </a:r>
            <a:r>
              <a:rPr lang="pt-PT" altLang="it-IT" sz="1200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Certos de sermos amados por Deus</a:t>
            </a:r>
            <a:r>
              <a:rPr lang="it-IT" sz="1200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, po</a:t>
            </a:r>
            <a:r>
              <a:rPr lang="pt-PT" altLang="it-IT" sz="1200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demos ser</a:t>
            </a:r>
            <a:endParaRPr lang="pt-PT" altLang="it-IT" sz="1200" b="1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5" name="Ovale 84"/>
          <p:cNvSpPr/>
          <p:nvPr/>
        </p:nvSpPr>
        <p:spPr>
          <a:xfrm>
            <a:off x="1779058" y="140646"/>
            <a:ext cx="518846" cy="518846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86" name="CasellaDiTesto 85"/>
          <p:cNvSpPr txBox="1"/>
          <p:nvPr/>
        </p:nvSpPr>
        <p:spPr>
          <a:xfrm>
            <a:off x="1826306" y="265277"/>
            <a:ext cx="401199" cy="3430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920"/>
              </a:lnSpc>
            </a:pPr>
            <a:r>
              <a:rPr lang="it-IT" sz="2400" b="1" dirty="0">
                <a:solidFill>
                  <a:schemeClr val="bg1"/>
                </a:solidFill>
                <a:latin typeface="Arial Narrow" panose="020B0606020202030204" pitchFamily="34" charset="0"/>
                <a:cs typeface="Arial Narrow" panose="020B0606020202030204" pitchFamily="34" charset="0"/>
              </a:rPr>
              <a:t>2</a:t>
            </a:r>
            <a:endParaRPr lang="it-IT" sz="2400" b="1" dirty="0">
              <a:solidFill>
                <a:schemeClr val="bg1"/>
              </a:solidFill>
              <a:latin typeface="Arial Narrow" panose="020B0606020202030204" pitchFamily="34" charset="0"/>
              <a:cs typeface="Arial Narrow" panose="020B0606020202030204" pitchFamily="34" charset="0"/>
            </a:endParaRPr>
          </a:p>
        </p:txBody>
      </p:sp>
      <p:sp>
        <p:nvSpPr>
          <p:cNvPr id="79" name="CasellaDiTesto 78"/>
          <p:cNvSpPr txBox="1"/>
          <p:nvPr/>
        </p:nvSpPr>
        <p:spPr>
          <a:xfrm>
            <a:off x="102394" y="3422998"/>
            <a:ext cx="2128922" cy="6451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1200" cap="all" dirty="0">
                <a:effectLst/>
                <a:latin typeface="Arial" panose="020B0604020202020204" pitchFamily="34" charset="0"/>
              </a:rPr>
              <a:t>esta </a:t>
            </a:r>
            <a:r>
              <a:rPr lang="it-IT" sz="1200" b="1" cap="all" dirty="0">
                <a:effectLst/>
                <a:latin typeface="Arial" panose="020B0604020202020204" pitchFamily="34" charset="0"/>
              </a:rPr>
              <a:t>Pala</a:t>
            </a:r>
            <a:r>
              <a:rPr lang="pt-PT" altLang="it-IT" sz="1200" b="1" cap="all" dirty="0">
                <a:effectLst/>
                <a:latin typeface="Arial" panose="020B0604020202020204" pitchFamily="34" charset="0"/>
              </a:rPr>
              <a:t>VRA</a:t>
            </a:r>
            <a:r>
              <a:rPr lang="it-IT" sz="1200" b="1" cap="all" dirty="0">
                <a:effectLst/>
                <a:latin typeface="Arial" panose="020B0604020202020204" pitchFamily="34" charset="0"/>
              </a:rPr>
              <a:t> d</a:t>
            </a:r>
            <a:r>
              <a:rPr lang="pt-PT" altLang="it-IT" sz="1200" b="1" cap="all" dirty="0">
                <a:effectLst/>
                <a:latin typeface="Arial" panose="020B0604020202020204" pitchFamily="34" charset="0"/>
              </a:rPr>
              <a:t>E</a:t>
            </a:r>
            <a:r>
              <a:rPr lang="it-IT" sz="1200" b="1" cap="all" dirty="0">
                <a:effectLst/>
                <a:latin typeface="Arial" panose="020B0604020202020204" pitchFamily="34" charset="0"/>
              </a:rPr>
              <a:t> Vi</a:t>
            </a:r>
            <a:r>
              <a:rPr lang="pt-PT" altLang="it-IT" sz="1200" b="1" cap="all" dirty="0">
                <a:effectLst/>
                <a:latin typeface="Arial" panose="020B0604020202020204" pitchFamily="34" charset="0"/>
              </a:rPr>
              <a:t>D</a:t>
            </a:r>
            <a:r>
              <a:rPr lang="it-IT" sz="1200" b="1" cap="all" dirty="0">
                <a:effectLst/>
                <a:latin typeface="Arial" panose="020B0604020202020204" pitchFamily="34" charset="0"/>
              </a:rPr>
              <a:t>a </a:t>
            </a:r>
            <a:endParaRPr lang="it-IT" sz="1200" b="1" cap="all" dirty="0">
              <a:effectLst/>
              <a:latin typeface="Arial" panose="020B0604020202020204" pitchFamily="34" charset="0"/>
            </a:endParaRPr>
          </a:p>
          <a:p>
            <a:r>
              <a:rPr lang="it-IT" sz="1200" cap="all" dirty="0">
                <a:effectLst/>
                <a:latin typeface="Arial" panose="020B0604020202020204" pitchFamily="34" charset="0"/>
              </a:rPr>
              <a:t>r</a:t>
            </a:r>
            <a:r>
              <a:rPr lang="pt-PT" altLang="it-IT" sz="1200" cap="all" dirty="0">
                <a:effectLst/>
                <a:latin typeface="Arial" panose="020B0604020202020204" pitchFamily="34" charset="0"/>
              </a:rPr>
              <a:t>E</a:t>
            </a:r>
            <a:r>
              <a:rPr lang="it-IT" sz="1200" cap="all" dirty="0">
                <a:effectLst/>
                <a:latin typeface="Arial" panose="020B0604020202020204" pitchFamily="34" charset="0"/>
              </a:rPr>
              <a:t>aviva u</a:t>
            </a:r>
            <a:r>
              <a:rPr lang="pt-PT" altLang="it-IT" sz="1200" cap="all" dirty="0">
                <a:effectLst/>
                <a:latin typeface="Arial" panose="020B0604020202020204" pitchFamily="34" charset="0"/>
              </a:rPr>
              <a:t>M</a:t>
            </a:r>
            <a:r>
              <a:rPr lang="it-IT" sz="1200" cap="all" dirty="0">
                <a:effectLst/>
                <a:latin typeface="Arial" panose="020B0604020202020204" pitchFamily="34" charset="0"/>
              </a:rPr>
              <a:t>a certeza </a:t>
            </a:r>
            <a:endParaRPr lang="it-IT" sz="1200" cap="all" dirty="0">
              <a:effectLst/>
              <a:latin typeface="Arial" panose="020B0604020202020204" pitchFamily="34" charset="0"/>
            </a:endParaRPr>
          </a:p>
          <a:p>
            <a:r>
              <a:rPr lang="it-IT" sz="1200" cap="all" dirty="0">
                <a:effectLst/>
                <a:latin typeface="Arial" panose="020B0604020202020204" pitchFamily="34" charset="0"/>
              </a:rPr>
              <a:t>e </a:t>
            </a:r>
            <a:r>
              <a:rPr lang="pt-PT" altLang="it-IT" sz="1200" cap="all" dirty="0">
                <a:effectLst/>
                <a:latin typeface="Arial" panose="020B0604020202020204" pitchFamily="34" charset="0"/>
              </a:rPr>
              <a:t>DÁ</a:t>
            </a:r>
            <a:r>
              <a:rPr lang="it-IT" sz="1200" cap="all" dirty="0">
                <a:effectLst/>
                <a:latin typeface="Arial" panose="020B0604020202020204" pitchFamily="34" charset="0"/>
              </a:rPr>
              <a:t> conforto:</a:t>
            </a:r>
            <a:endParaRPr lang="it-IT" b="1" cap="all" dirty="0">
              <a:solidFill>
                <a:srgbClr val="FF0000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" name="CasellaDiTesto 3"/>
          <p:cNvSpPr txBox="1"/>
          <p:nvPr/>
        </p:nvSpPr>
        <p:spPr>
          <a:xfrm>
            <a:off x="2483391" y="163992"/>
            <a:ext cx="2469609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920"/>
              </a:lnSpc>
            </a:pPr>
            <a:r>
              <a:rPr lang="it-IT" b="1" dirty="0">
                <a:solidFill>
                  <a:srgbClr val="EE7D31"/>
                </a:solidFill>
                <a:latin typeface="Arial Narrow" panose="020B0606020202030204" pitchFamily="34" charset="0"/>
                <a:cs typeface="Arial Narrow" panose="020B0606020202030204" pitchFamily="34" charset="0"/>
              </a:rPr>
              <a:t>VI</a:t>
            </a:r>
            <a:r>
              <a:rPr lang="pt-PT" altLang="it-IT" b="1" dirty="0">
                <a:solidFill>
                  <a:srgbClr val="EE7D31"/>
                </a:solidFill>
                <a:latin typeface="Arial Narrow" panose="020B0606020202030204" pitchFamily="34" charset="0"/>
                <a:cs typeface="Arial Narrow" panose="020B0606020202030204" pitchFamily="34" charset="0"/>
              </a:rPr>
              <a:t>D</a:t>
            </a:r>
            <a:r>
              <a:rPr lang="it-IT" b="1" dirty="0">
                <a:solidFill>
                  <a:srgbClr val="EE7D31"/>
                </a:solidFill>
                <a:latin typeface="Arial Narrow" panose="020B0606020202030204" pitchFamily="34" charset="0"/>
                <a:cs typeface="Arial Narrow" panose="020B0606020202030204" pitchFamily="34" charset="0"/>
              </a:rPr>
              <a:t>A </a:t>
            </a:r>
            <a:r>
              <a:rPr lang="it-IT" i="1" dirty="0">
                <a:solidFill>
                  <a:srgbClr val="EE7D31"/>
                </a:solidFill>
                <a:latin typeface="Arial Narrow" panose="020B0606020202030204" pitchFamily="34" charset="0"/>
                <a:cs typeface="Arial Narrow" panose="020B0606020202030204" pitchFamily="34" charset="0"/>
              </a:rPr>
              <a:t>da</a:t>
            </a:r>
            <a:r>
              <a:rPr lang="it-IT" b="1" dirty="0">
                <a:solidFill>
                  <a:srgbClr val="EE7D31"/>
                </a:solidFill>
                <a:latin typeface="Arial Narrow" panose="020B0606020202030204" pitchFamily="34" charset="0"/>
                <a:cs typeface="Arial Narrow" panose="020B0606020202030204" pitchFamily="34" charset="0"/>
              </a:rPr>
              <a:t> PALA</a:t>
            </a:r>
            <a:r>
              <a:rPr lang="pt-PT" altLang="it-IT" b="1" dirty="0">
                <a:solidFill>
                  <a:srgbClr val="EE7D31"/>
                </a:solidFill>
                <a:latin typeface="Arial Narrow" panose="020B0606020202030204" pitchFamily="34" charset="0"/>
                <a:cs typeface="Arial Narrow" panose="020B0606020202030204" pitchFamily="34" charset="0"/>
              </a:rPr>
              <a:t>VRA</a:t>
            </a:r>
            <a:endParaRPr lang="pt-PT" altLang="it-IT" b="1" dirty="0">
              <a:solidFill>
                <a:srgbClr val="EE7D31"/>
              </a:solidFill>
              <a:latin typeface="Arial Narrow" panose="020B0606020202030204" pitchFamily="34" charset="0"/>
              <a:cs typeface="Arial Narrow" panose="020B0606020202030204" pitchFamily="34" charset="0"/>
            </a:endParaRPr>
          </a:p>
        </p:txBody>
      </p:sp>
      <p:pic>
        <p:nvPicPr>
          <p:cNvPr id="7" name="Immagine 6" descr="Immagine che contiene testo, clipart&#10;&#10;Descrizione generata automaticamente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33888" y="1822573"/>
            <a:ext cx="2325480" cy="1112186"/>
          </a:xfrm>
          <a:prstGeom prst="rect">
            <a:avLst/>
          </a:prstGeom>
        </p:spPr>
      </p:pic>
      <p:sp>
        <p:nvSpPr>
          <p:cNvPr id="2" name="Rettangolo 1"/>
          <p:cNvSpPr/>
          <p:nvPr/>
        </p:nvSpPr>
        <p:spPr>
          <a:xfrm>
            <a:off x="2557941" y="5417993"/>
            <a:ext cx="2371293" cy="17532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440"/>
              </a:lnSpc>
            </a:pPr>
            <a:r>
              <a:rPr lang="pt-PT" altLang="it-IT" sz="1200" b="1" i="1" dirty="0">
                <a:latin typeface="Arial Black" panose="020B0A04020102020204" pitchFamily="34" charset="0"/>
                <a:cs typeface="Arial Black" panose="020B0A04020102020204" pitchFamily="34" charset="0"/>
              </a:rPr>
              <a:t>Chegados à escola</a:t>
            </a:r>
            <a:r>
              <a:rPr lang="it-IT" sz="1200" b="1" i="1" dirty="0">
                <a:latin typeface="Arial Black" panose="020B0A04020102020204" pitchFamily="34" charset="0"/>
                <a:cs typeface="Arial Black" panose="020B0A04020102020204" pitchFamily="34" charset="0"/>
              </a:rPr>
              <a:t>, </a:t>
            </a:r>
            <a:br>
              <a:rPr lang="it-IT" sz="1200" b="1" i="1" dirty="0">
                <a:latin typeface="Arial Black" panose="020B0A04020102020204" pitchFamily="34" charset="0"/>
                <a:cs typeface="Arial Black" panose="020B0A04020102020204" pitchFamily="34" charset="0"/>
              </a:rPr>
            </a:br>
            <a:r>
              <a:rPr lang="pt-PT" altLang="it-IT" sz="1200" b="1" i="1" dirty="0">
                <a:latin typeface="Arial Black" panose="020B0A04020102020204" pitchFamily="34" charset="0"/>
                <a:cs typeface="Arial Black" panose="020B0A04020102020204" pitchFamily="34" charset="0"/>
              </a:rPr>
              <a:t>a sua despedida surpreendeu-me</a:t>
            </a:r>
            <a:r>
              <a:rPr lang="it-IT" sz="1200" b="1" i="1" dirty="0">
                <a:latin typeface="Arial Black" panose="020B0A04020102020204" pitchFamily="34" charset="0"/>
                <a:cs typeface="Arial Black" panose="020B0A04020102020204" pitchFamily="34" charset="0"/>
              </a:rPr>
              <a:t>: «</a:t>
            </a:r>
            <a:r>
              <a:rPr lang="pt-PT" altLang="it-IT" sz="1200" b="1" i="1" dirty="0">
                <a:latin typeface="Arial Black" panose="020B0A04020102020204" pitchFamily="34" charset="0"/>
                <a:cs typeface="Arial Black" panose="020B0A04020102020204" pitchFamily="34" charset="0"/>
              </a:rPr>
              <a:t>Obrigada</a:t>
            </a:r>
            <a:r>
              <a:rPr lang="it-IT" sz="1200" b="1" i="1" dirty="0">
                <a:latin typeface="Arial Black" panose="020B0A04020102020204" pitchFamily="34" charset="0"/>
                <a:cs typeface="Arial Black" panose="020B0A04020102020204" pitchFamily="34" charset="0"/>
              </a:rPr>
              <a:t> </a:t>
            </a:r>
            <a:r>
              <a:rPr lang="pt-PT" altLang="it-IT" sz="1200" b="1" i="1" dirty="0">
                <a:latin typeface="Arial Black" panose="020B0A04020102020204" pitchFamily="34" charset="0"/>
                <a:cs typeface="Arial Black" panose="020B0A04020102020204" pitchFamily="34" charset="0"/>
              </a:rPr>
              <a:t>por não me teres deixado sozinha</a:t>
            </a:r>
            <a:r>
              <a:rPr lang="it-IT" sz="1200" b="1" i="1" dirty="0">
                <a:latin typeface="Arial Black" panose="020B0A04020102020204" pitchFamily="34" charset="0"/>
                <a:cs typeface="Arial Black" panose="020B0A04020102020204" pitchFamily="34" charset="0"/>
              </a:rPr>
              <a:t>». </a:t>
            </a:r>
            <a:br>
              <a:rPr lang="it-IT" sz="1200" b="1" i="1" dirty="0">
                <a:latin typeface="Arial Black" panose="020B0A04020102020204" pitchFamily="34" charset="0"/>
                <a:cs typeface="Arial Black" panose="020B0A04020102020204" pitchFamily="34" charset="0"/>
              </a:rPr>
            </a:br>
            <a:r>
              <a:rPr lang="pt-PT" altLang="it-IT" sz="1200" b="1" i="1" dirty="0">
                <a:latin typeface="Arial Black" panose="020B0A04020102020204" pitchFamily="34" charset="0"/>
                <a:cs typeface="Arial Black" panose="020B0A04020102020204" pitchFamily="34" charset="0"/>
              </a:rPr>
              <a:t>Depois convidou-me para a sua</a:t>
            </a:r>
            <a:r>
              <a:rPr lang="it-IT" sz="1200" b="1" i="1" dirty="0">
                <a:latin typeface="Arial Black" panose="020B0A04020102020204" pitchFamily="34" charset="0"/>
                <a:cs typeface="Arial Black" panose="020B0A04020102020204" pitchFamily="34" charset="0"/>
              </a:rPr>
              <a:t> a casa e co</a:t>
            </a:r>
            <a:r>
              <a:rPr lang="pt-PT" altLang="it-IT" sz="1200" b="1" i="1" dirty="0">
                <a:latin typeface="Arial Black" panose="020B0A04020102020204" pitchFamily="34" charset="0"/>
                <a:cs typeface="Arial Black" panose="020B0A04020102020204" pitchFamily="34" charset="0"/>
              </a:rPr>
              <a:t>m</a:t>
            </a:r>
            <a:r>
              <a:rPr lang="it-IT" sz="1200" b="1" i="1" dirty="0">
                <a:latin typeface="Arial Black" panose="020B0A04020102020204" pitchFamily="34" charset="0"/>
                <a:cs typeface="Arial Black" panose="020B0A04020102020204" pitchFamily="34" charset="0"/>
              </a:rPr>
              <a:t> al</a:t>
            </a:r>
            <a:r>
              <a:rPr lang="pt-PT" altLang="it-IT" sz="1200" b="1" i="1" dirty="0">
                <a:latin typeface="Arial Black" panose="020B0A04020102020204" pitchFamily="34" charset="0"/>
                <a:cs typeface="Arial Black" panose="020B0A04020102020204" pitchFamily="34" charset="0"/>
              </a:rPr>
              <a:t>guns</a:t>
            </a:r>
            <a:r>
              <a:rPr lang="it-IT" sz="1200" b="1" i="1" dirty="0">
                <a:latin typeface="Arial Black" panose="020B0A04020102020204" pitchFamily="34" charset="0"/>
                <a:cs typeface="Arial Black" panose="020B0A04020102020204" pitchFamily="34" charset="0"/>
              </a:rPr>
              <a:t> ami</a:t>
            </a:r>
            <a:r>
              <a:rPr lang="pt-PT" altLang="it-IT" sz="1200" b="1" i="1" dirty="0">
                <a:latin typeface="Arial Black" panose="020B0A04020102020204" pitchFamily="34" charset="0"/>
                <a:cs typeface="Arial Black" panose="020B0A04020102020204" pitchFamily="34" charset="0"/>
              </a:rPr>
              <a:t>gos fomos brincar com ela</a:t>
            </a:r>
            <a:r>
              <a:rPr lang="it-IT" sz="1200" b="1" i="1" dirty="0">
                <a:latin typeface="Arial Black" panose="020B0A04020102020204" pitchFamily="34" charset="0"/>
                <a:cs typeface="Arial Black" panose="020B0A04020102020204" pitchFamily="34" charset="0"/>
              </a:rPr>
              <a:t>. </a:t>
            </a:r>
            <a:endParaRPr lang="it-IT" sz="1200" b="1" i="1" dirty="0">
              <a:latin typeface="Arial Black" panose="020B0A04020102020204" pitchFamily="34" charset="0"/>
              <a:cs typeface="Arial Black" panose="020B0A04020102020204" pitchFamily="34" charset="0"/>
            </a:endParaRPr>
          </a:p>
        </p:txBody>
      </p:sp>
      <p:pic>
        <p:nvPicPr>
          <p:cNvPr id="12" name="Immagin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274" y="217416"/>
            <a:ext cx="2345599" cy="2345599"/>
          </a:xfrm>
          <a:prstGeom prst="rect">
            <a:avLst/>
          </a:prstGeom>
        </p:spPr>
      </p:pic>
      <p:sp>
        <p:nvSpPr>
          <p:cNvPr id="14" name="CasellaDiTesto 13"/>
          <p:cNvSpPr txBox="1"/>
          <p:nvPr/>
        </p:nvSpPr>
        <p:spPr>
          <a:xfrm>
            <a:off x="99218" y="4068377"/>
            <a:ext cx="2199321" cy="23279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ts val="2180"/>
              </a:lnSpc>
            </a:pPr>
            <a:r>
              <a:rPr lang="it-IT" sz="2400" b="1" cap="all" dirty="0">
                <a:solidFill>
                  <a:srgbClr val="FFC000"/>
                </a:solidFill>
                <a:effectLst/>
                <a:latin typeface="Arial" panose="020B0604020202020204" pitchFamily="34" charset="0"/>
              </a:rPr>
              <a:t>n</a:t>
            </a:r>
            <a:r>
              <a:rPr lang="pt-PT" altLang="it-IT" sz="2400" b="1" cap="all" dirty="0">
                <a:solidFill>
                  <a:srgbClr val="FFC000"/>
                </a:solidFill>
                <a:effectLst/>
                <a:latin typeface="Arial" panose="020B0604020202020204" pitchFamily="34" charset="0"/>
              </a:rPr>
              <a:t>Ã</a:t>
            </a:r>
            <a:r>
              <a:rPr lang="it-IT" sz="2400" b="1" cap="all" dirty="0">
                <a:solidFill>
                  <a:srgbClr val="FFC000"/>
                </a:solidFill>
                <a:effectLst/>
                <a:latin typeface="Arial" panose="020B0604020202020204" pitchFamily="34" charset="0"/>
              </a:rPr>
              <a:t>o </a:t>
            </a:r>
            <a:r>
              <a:rPr lang="pt-PT" altLang="it-IT" sz="2400" b="1" cap="all" dirty="0">
                <a:solidFill>
                  <a:srgbClr val="FFC000"/>
                </a:solidFill>
                <a:effectLst/>
                <a:latin typeface="Arial" panose="020B0604020202020204" pitchFamily="34" charset="0"/>
              </a:rPr>
              <a:t>E</a:t>
            </a:r>
            <a:r>
              <a:rPr lang="it-IT" sz="2400" b="1" cap="all" dirty="0">
                <a:solidFill>
                  <a:srgbClr val="FFC000"/>
                </a:solidFill>
                <a:effectLst/>
                <a:latin typeface="Arial" panose="020B0604020202020204" pitchFamily="34" charset="0"/>
              </a:rPr>
              <a:t>s</a:t>
            </a:r>
            <a:r>
              <a:rPr lang="pt-PT" altLang="it-IT" sz="2400" b="1" cap="all" dirty="0">
                <a:solidFill>
                  <a:srgbClr val="FFC000"/>
                </a:solidFill>
                <a:effectLst/>
                <a:latin typeface="Arial" panose="020B0604020202020204" pitchFamily="34" charset="0"/>
              </a:rPr>
              <a:t>T</a:t>
            </a:r>
            <a:r>
              <a:rPr lang="it-IT" sz="2400" b="1" cap="all" dirty="0">
                <a:solidFill>
                  <a:srgbClr val="FFC000"/>
                </a:solidFill>
                <a:effectLst/>
                <a:latin typeface="Arial" panose="020B0604020202020204" pitchFamily="34" charset="0"/>
              </a:rPr>
              <a:t>amo</a:t>
            </a:r>
            <a:r>
              <a:rPr lang="pt-PT" altLang="it-IT" sz="2400" b="1" cap="all" dirty="0">
                <a:solidFill>
                  <a:srgbClr val="FFC000"/>
                </a:solidFill>
                <a:effectLst/>
                <a:latin typeface="Arial" panose="020B0604020202020204" pitchFamily="34" charset="0"/>
              </a:rPr>
              <a:t>S</a:t>
            </a:r>
            <a:r>
              <a:rPr lang="it-IT" sz="2400" b="1" cap="all" dirty="0">
                <a:solidFill>
                  <a:srgbClr val="FFC000"/>
                </a:solidFill>
                <a:effectLst/>
                <a:latin typeface="Arial" panose="020B0604020202020204" pitchFamily="34" charset="0"/>
              </a:rPr>
              <a:t> </a:t>
            </a:r>
            <a:br>
              <a:rPr lang="it-IT" sz="2400" b="1" cap="all" dirty="0">
                <a:solidFill>
                  <a:srgbClr val="FF0000"/>
                </a:solidFill>
                <a:effectLst/>
                <a:latin typeface="Arial" panose="020B0604020202020204" pitchFamily="34" charset="0"/>
              </a:rPr>
            </a:br>
            <a:r>
              <a:rPr lang="pt-PT" altLang="it-IT" sz="2400" b="1" cap="all" dirty="0">
                <a:solidFill>
                  <a:srgbClr val="92D050"/>
                </a:solidFill>
                <a:effectLst/>
                <a:latin typeface="Arial" panose="020B0604020202020204" pitchFamily="34" charset="0"/>
              </a:rPr>
              <a:t>NUNCA</a:t>
            </a:r>
            <a:r>
              <a:rPr lang="it-IT" sz="2400" b="1" cap="all" dirty="0">
                <a:solidFill>
                  <a:srgbClr val="92D050"/>
                </a:solidFill>
                <a:effectLst/>
                <a:latin typeface="Arial" panose="020B0604020202020204" pitchFamily="34" charset="0"/>
              </a:rPr>
              <a:t> s</a:t>
            </a:r>
            <a:r>
              <a:rPr lang="pt-PT" altLang="it-IT" sz="2400" b="1" cap="all" dirty="0">
                <a:solidFill>
                  <a:srgbClr val="92D050"/>
                </a:solidFill>
                <a:effectLst/>
                <a:latin typeface="Arial" panose="020B0604020202020204" pitchFamily="34" charset="0"/>
              </a:rPr>
              <a:t>ÓS</a:t>
            </a:r>
            <a:r>
              <a:rPr lang="it-IT" sz="2400" b="1" cap="all" dirty="0">
                <a:solidFill>
                  <a:srgbClr val="92D050"/>
                </a:solidFill>
                <a:effectLst/>
                <a:latin typeface="Arial" panose="020B0604020202020204" pitchFamily="34" charset="0"/>
              </a:rPr>
              <a:t> </a:t>
            </a:r>
            <a:endParaRPr lang="it-IT" sz="2400" b="1" cap="all" dirty="0">
              <a:solidFill>
                <a:srgbClr val="92D050"/>
              </a:solidFill>
              <a:effectLst/>
              <a:latin typeface="Arial" panose="020B0604020202020204" pitchFamily="34" charset="0"/>
            </a:endParaRPr>
          </a:p>
          <a:p>
            <a:pPr>
              <a:lnSpc>
                <a:spcPts val="2180"/>
              </a:lnSpc>
            </a:pPr>
            <a:r>
              <a:rPr lang="it-IT" sz="2400" b="1" cap="all" dirty="0">
                <a:solidFill>
                  <a:srgbClr val="CB357B"/>
                </a:solidFill>
                <a:effectLst/>
                <a:latin typeface="Arial" panose="020B0604020202020204" pitchFamily="34" charset="0"/>
              </a:rPr>
              <a:t>n</a:t>
            </a:r>
            <a:r>
              <a:rPr lang="pt-PT" altLang="it-IT" sz="2400" b="1" cap="all" dirty="0">
                <a:solidFill>
                  <a:srgbClr val="CB357B"/>
                </a:solidFill>
                <a:effectLst/>
                <a:latin typeface="Arial" panose="020B0604020202020204" pitchFamily="34" charset="0"/>
              </a:rPr>
              <a:t>O</a:t>
            </a:r>
            <a:r>
              <a:rPr lang="it-IT" sz="2400" b="1" cap="all" dirty="0">
                <a:solidFill>
                  <a:srgbClr val="CB357B"/>
                </a:solidFill>
                <a:effectLst/>
                <a:latin typeface="Arial" panose="020B0604020202020204" pitchFamily="34" charset="0"/>
              </a:rPr>
              <a:t> nos</a:t>
            </a:r>
            <a:r>
              <a:rPr lang="pt-PT" altLang="it-IT" sz="2400" b="1" cap="all" dirty="0">
                <a:solidFill>
                  <a:srgbClr val="CB357B"/>
                </a:solidFill>
                <a:effectLst/>
                <a:latin typeface="Arial" panose="020B0604020202020204" pitchFamily="34" charset="0"/>
              </a:rPr>
              <a:t>S</a:t>
            </a:r>
            <a:r>
              <a:rPr lang="it-IT" sz="2400" b="1" cap="all" dirty="0">
                <a:solidFill>
                  <a:srgbClr val="CB357B"/>
                </a:solidFill>
                <a:effectLst/>
                <a:latin typeface="Arial" panose="020B0604020202020204" pitchFamily="34" charset="0"/>
              </a:rPr>
              <a:t>o </a:t>
            </a:r>
            <a:r>
              <a:rPr lang="it-IT" sz="2400" b="1" cap="all" dirty="0">
                <a:solidFill>
                  <a:srgbClr val="0070C0"/>
                </a:solidFill>
                <a:effectLst/>
                <a:latin typeface="Arial" panose="020B0604020202020204" pitchFamily="34" charset="0"/>
              </a:rPr>
              <a:t>camin</a:t>
            </a:r>
            <a:r>
              <a:rPr lang="pt-PT" altLang="it-IT" sz="2400" b="1" cap="all" dirty="0">
                <a:solidFill>
                  <a:srgbClr val="0070C0"/>
                </a:solidFill>
                <a:effectLst/>
                <a:latin typeface="Arial" panose="020B0604020202020204" pitchFamily="34" charset="0"/>
              </a:rPr>
              <a:t>H</a:t>
            </a:r>
            <a:r>
              <a:rPr lang="it-IT" sz="2400" b="1" cap="all" dirty="0">
                <a:solidFill>
                  <a:srgbClr val="0070C0"/>
                </a:solidFill>
                <a:effectLst/>
                <a:latin typeface="Arial" panose="020B0604020202020204" pitchFamily="34" charset="0"/>
              </a:rPr>
              <a:t>o, </a:t>
            </a:r>
            <a:endParaRPr lang="it-IT" sz="2400" b="1" cap="all" dirty="0">
              <a:solidFill>
                <a:srgbClr val="0070C0"/>
              </a:solidFill>
              <a:effectLst/>
              <a:latin typeface="Arial" panose="020B0604020202020204" pitchFamily="34" charset="0"/>
            </a:endParaRPr>
          </a:p>
          <a:p>
            <a:pPr>
              <a:lnSpc>
                <a:spcPts val="2180"/>
              </a:lnSpc>
            </a:pPr>
            <a:r>
              <a:rPr lang="pt-PT" altLang="it-IT" sz="2400" b="1" cap="all" dirty="0">
                <a:solidFill>
                  <a:srgbClr val="FF0000"/>
                </a:solidFill>
                <a:effectLst/>
                <a:latin typeface="Arial" panose="020B0604020202020204" pitchFamily="34" charset="0"/>
              </a:rPr>
              <a:t>ESTÁ dEUS</a:t>
            </a:r>
            <a:br>
              <a:rPr lang="it-IT" sz="2400" b="1" cap="all" dirty="0">
                <a:solidFill>
                  <a:srgbClr val="FF0000"/>
                </a:solidFill>
                <a:effectLst/>
                <a:latin typeface="Arial" panose="020B0604020202020204" pitchFamily="34" charset="0"/>
              </a:rPr>
            </a:br>
            <a:r>
              <a:rPr lang="pt-PT" altLang="it-IT" sz="2400" b="1" cap="all" dirty="0">
                <a:solidFill>
                  <a:schemeClr val="accent2"/>
                </a:solidFill>
                <a:effectLst/>
                <a:latin typeface="Arial" panose="020B0604020202020204" pitchFamily="34" charset="0"/>
              </a:rPr>
              <a:t>QUE NOS</a:t>
            </a:r>
            <a:r>
              <a:rPr lang="it-IT" sz="2400" b="1" cap="all" dirty="0">
                <a:solidFill>
                  <a:schemeClr val="accent2"/>
                </a:solidFill>
                <a:effectLst/>
                <a:latin typeface="Arial" panose="020B0604020202020204" pitchFamily="34" charset="0"/>
              </a:rPr>
              <a:t> ama. </a:t>
            </a:r>
            <a:endParaRPr lang="it-IT" sz="2400" b="1" cap="all" dirty="0">
              <a:solidFill>
                <a:schemeClr val="accent2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8" name="Rettangolo con angoli arrotondati 17"/>
          <p:cNvSpPr/>
          <p:nvPr/>
        </p:nvSpPr>
        <p:spPr>
          <a:xfrm rot="21397953">
            <a:off x="98583" y="2620853"/>
            <a:ext cx="2274227" cy="667396"/>
          </a:xfrm>
          <a:prstGeom prst="round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1" name="Rettangolo 40"/>
          <p:cNvSpPr/>
          <p:nvPr/>
        </p:nvSpPr>
        <p:spPr>
          <a:xfrm rot="10597953" flipV="1">
            <a:off x="115745" y="2714417"/>
            <a:ext cx="2250752" cy="5168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1660"/>
              </a:lnSpc>
            </a:pPr>
            <a:r>
              <a:rPr lang="it-IT" b="1" dirty="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«Tu </a:t>
            </a:r>
            <a:r>
              <a:rPr lang="pt-PT" altLang="it-IT" b="1" dirty="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és o Deus</a:t>
            </a:r>
            <a:r>
              <a:rPr lang="it-IT" b="1" dirty="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 </a:t>
            </a:r>
            <a:endParaRPr lang="it-IT" b="1" dirty="0">
              <a:solidFill>
                <a:schemeClr val="bg1"/>
              </a:solidFill>
              <a:effectLst/>
              <a:latin typeface="Arial" panose="020B0604020202020204" pitchFamily="34" charset="0"/>
            </a:endParaRPr>
          </a:p>
          <a:p>
            <a:pPr algn="ctr">
              <a:lnSpc>
                <a:spcPts val="1660"/>
              </a:lnSpc>
            </a:pPr>
            <a:r>
              <a:rPr lang="pt-PT" altLang="it-IT" b="1" dirty="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qu</a:t>
            </a:r>
            <a:r>
              <a:rPr lang="it-IT" b="1" dirty="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e m</a:t>
            </a:r>
            <a:r>
              <a:rPr lang="pt-PT" altLang="it-IT" b="1" dirty="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e</a:t>
            </a:r>
            <a:r>
              <a:rPr lang="it-IT" b="1" dirty="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 v</a:t>
            </a:r>
            <a:r>
              <a:rPr lang="pt-PT" altLang="it-IT" b="1" dirty="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ê</a:t>
            </a:r>
            <a:r>
              <a:rPr lang="it-IT" b="1" dirty="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» </a:t>
            </a:r>
            <a:endParaRPr lang="it-IT" dirty="0">
              <a:solidFill>
                <a:schemeClr val="bg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5" name="CasellaDiTesto 54"/>
          <p:cNvSpPr txBox="1"/>
          <p:nvPr/>
        </p:nvSpPr>
        <p:spPr>
          <a:xfrm rot="18900000">
            <a:off x="-150864" y="203130"/>
            <a:ext cx="1540324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920"/>
              </a:lnSpc>
            </a:pPr>
            <a:r>
              <a:rPr lang="it-IT" sz="1400" b="1" dirty="0">
                <a:latin typeface="Arial Narrow" panose="020B0606020202030204" pitchFamily="34" charset="0"/>
                <a:cs typeface="Arial Narrow" panose="020B0606020202030204" pitchFamily="34" charset="0"/>
              </a:rPr>
              <a:t>PALA</a:t>
            </a:r>
            <a:r>
              <a:rPr lang="pt-PT" altLang="it-IT" sz="1400" b="1" dirty="0">
                <a:latin typeface="Arial Narrow" panose="020B0606020202030204" pitchFamily="34" charset="0"/>
                <a:cs typeface="Arial Narrow" panose="020B0606020202030204" pitchFamily="34" charset="0"/>
              </a:rPr>
              <a:t>VRA</a:t>
            </a:r>
            <a:r>
              <a:rPr lang="it-IT" sz="1400" b="1" dirty="0">
                <a:latin typeface="Arial Narrow" panose="020B0606020202030204" pitchFamily="34" charset="0"/>
                <a:cs typeface="Arial Narrow" panose="020B0606020202030204" pitchFamily="34" charset="0"/>
              </a:rPr>
              <a:t> </a:t>
            </a:r>
            <a:r>
              <a:rPr lang="it-IT" sz="1400" b="1" i="1" dirty="0">
                <a:latin typeface="Arial Narrow" panose="020B0606020202030204" pitchFamily="34" charset="0"/>
                <a:cs typeface="Arial Narrow" panose="020B0606020202030204" pitchFamily="34" charset="0"/>
              </a:rPr>
              <a:t>d</a:t>
            </a:r>
            <a:r>
              <a:rPr lang="pt-PT" altLang="it-IT" sz="1400" b="1" i="1" dirty="0">
                <a:latin typeface="Arial Narrow" panose="020B0606020202030204" pitchFamily="34" charset="0"/>
                <a:cs typeface="Arial Narrow" panose="020B0606020202030204" pitchFamily="34" charset="0"/>
              </a:rPr>
              <a:t>e</a:t>
            </a:r>
            <a:r>
              <a:rPr lang="it-IT" sz="1400" b="1" dirty="0">
                <a:latin typeface="Arial Narrow" panose="020B0606020202030204" pitchFamily="34" charset="0"/>
                <a:cs typeface="Arial Narrow" panose="020B0606020202030204" pitchFamily="34" charset="0"/>
              </a:rPr>
              <a:t> </a:t>
            </a:r>
            <a:r>
              <a:rPr lang="it-IT" sz="1400" b="1" dirty="0">
                <a:latin typeface="Arial Black" panose="020B0A04020102020204" pitchFamily="34" charset="0"/>
                <a:cs typeface="Arial Black" panose="020B0A04020102020204" pitchFamily="34" charset="0"/>
              </a:rPr>
              <a:t>VI</a:t>
            </a:r>
            <a:r>
              <a:rPr lang="pt-PT" altLang="it-IT" sz="1400" b="1" dirty="0">
                <a:latin typeface="Arial Black" panose="020B0A04020102020204" pitchFamily="34" charset="0"/>
                <a:cs typeface="Arial Black" panose="020B0A04020102020204" pitchFamily="34" charset="0"/>
              </a:rPr>
              <a:t>D</a:t>
            </a:r>
            <a:r>
              <a:rPr lang="it-IT" sz="1400" b="1" dirty="0">
                <a:latin typeface="Arial Black" panose="020B0A04020102020204" pitchFamily="34" charset="0"/>
                <a:cs typeface="Arial Black" panose="020B0A04020102020204" pitchFamily="34" charset="0"/>
              </a:rPr>
              <a:t>A</a:t>
            </a:r>
            <a:endParaRPr lang="it-IT" sz="1400" b="1" dirty="0">
              <a:latin typeface="Arial Black" panose="020B0A04020102020204" pitchFamily="34" charset="0"/>
              <a:cs typeface="Arial Black" panose="020B0A04020102020204" pitchFamily="34" charset="0"/>
            </a:endParaRPr>
          </a:p>
        </p:txBody>
      </p:sp>
      <p:pic>
        <p:nvPicPr>
          <p:cNvPr id="22" name="Immagine 21"/>
          <p:cNvPicPr>
            <a:picLocks noChangeAspect="1"/>
          </p:cNvPicPr>
          <p:nvPr/>
        </p:nvPicPr>
        <p:blipFill rotWithShape="1">
          <a:blip r:embed="rId5"/>
          <a:srcRect b="35779"/>
          <a:stretch>
            <a:fillRect/>
          </a:stretch>
        </p:blipFill>
        <p:spPr>
          <a:xfrm>
            <a:off x="800176" y="5925502"/>
            <a:ext cx="1427285" cy="916623"/>
          </a:xfrm>
          <a:prstGeom prst="rect">
            <a:avLst/>
          </a:prstGeom>
        </p:spPr>
      </p:pic>
      <p:sp>
        <p:nvSpPr>
          <p:cNvPr id="9" name="Rettangolo 8"/>
          <p:cNvSpPr/>
          <p:nvPr/>
        </p:nvSpPr>
        <p:spPr>
          <a:xfrm>
            <a:off x="2557941" y="3013166"/>
            <a:ext cx="2342790" cy="21583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240"/>
              </a:lnSpc>
            </a:pPr>
            <a:r>
              <a:rPr lang="it-IT" sz="1100" dirty="0">
                <a:latin typeface="Arial" panose="020B0604020202020204" pitchFamily="34" charset="0"/>
                <a:cs typeface="Arial" panose="020B0604020202020204" pitchFamily="34" charset="0"/>
              </a:rPr>
              <a:t>Durante</a:t>
            </a:r>
            <a:r>
              <a:rPr lang="pt-PT" altLang="it-IT" sz="1100" dirty="0">
                <a:latin typeface="Arial" panose="020B0604020202020204" pitchFamily="34" charset="0"/>
                <a:cs typeface="Arial" panose="020B0604020202020204" pitchFamily="34" charset="0"/>
              </a:rPr>
              <a:t> uma visita de estudo</a:t>
            </a:r>
            <a:r>
              <a:rPr lang="it-IT" sz="11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pt-PT" altLang="it-IT" sz="1100" dirty="0">
                <a:latin typeface="Arial" panose="020B0604020202020204" pitchFamily="34" charset="0"/>
                <a:cs typeface="Arial" panose="020B0604020202020204" pitchFamily="34" charset="0"/>
              </a:rPr>
              <a:t>no</a:t>
            </a:r>
            <a:r>
              <a:rPr lang="it-IT" sz="11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altLang="it-IT" sz="1100" dirty="0">
                <a:latin typeface="Arial" panose="020B0604020202020204" pitchFamily="34" charset="0"/>
                <a:cs typeface="Arial" panose="020B0604020202020204" pitchFamily="34" charset="0"/>
              </a:rPr>
              <a:t>autocarro fiquei sentada ao lado</a:t>
            </a:r>
            <a:r>
              <a:rPr lang="it-IT" sz="11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altLang="it-IT" sz="1100" dirty="0">
                <a:latin typeface="Arial" panose="020B0604020202020204" pitchFamily="34" charset="0"/>
                <a:cs typeface="Arial" panose="020B0604020202020204" pitchFamily="34" charset="0"/>
              </a:rPr>
              <a:t>dela</a:t>
            </a:r>
            <a:r>
              <a:rPr lang="it-IT" sz="1100" dirty="0">
                <a:latin typeface="Arial" panose="020B0604020202020204" pitchFamily="34" charset="0"/>
                <a:cs typeface="Arial" panose="020B0604020202020204" pitchFamily="34" charset="0"/>
              </a:rPr>
              <a:t>. Durante </a:t>
            </a:r>
            <a:r>
              <a:rPr lang="pt-PT" altLang="it-IT" sz="1100" dirty="0">
                <a:latin typeface="Arial" panose="020B0604020202020204" pitchFamily="34" charset="0"/>
                <a:cs typeface="Arial" panose="020B0604020202020204" pitchFamily="34" charset="0"/>
              </a:rPr>
              <a:t>o trajeto trocámos poucas palavras</a:t>
            </a:r>
            <a:r>
              <a:rPr lang="it-IT" sz="11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r>
              <a:rPr lang="pt-PT" altLang="it-IT" sz="1100" dirty="0">
                <a:latin typeface="Arial" panose="020B0604020202020204" pitchFamily="34" charset="0"/>
                <a:cs typeface="Arial" panose="020B0604020202020204" pitchFamily="34" charset="0"/>
              </a:rPr>
              <a:t>Eu</a:t>
            </a:r>
            <a:r>
              <a:rPr lang="it-IT" sz="1100" dirty="0">
                <a:latin typeface="Arial" panose="020B0604020202020204" pitchFamily="34" charset="0"/>
                <a:cs typeface="Arial" panose="020B0604020202020204" pitchFamily="34" charset="0"/>
              </a:rPr>
              <a:t> resisti</a:t>
            </a:r>
            <a:r>
              <a:rPr lang="pt-PT" altLang="it-IT" sz="1100" dirty="0">
                <a:latin typeface="Arial" panose="020B0604020202020204" pitchFamily="34" charset="0"/>
                <a:cs typeface="Arial" panose="020B0604020202020204" pitchFamily="34" charset="0"/>
              </a:rPr>
              <a:t> ao</a:t>
            </a:r>
            <a:r>
              <a:rPr lang="it-IT" sz="11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br>
              <a:rPr lang="it-IT" sz="11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t-PT" altLang="it-IT" sz="1100" dirty="0">
                <a:latin typeface="Arial" panose="020B0604020202020204" pitchFamily="34" charset="0"/>
                <a:cs typeface="Arial" panose="020B0604020202020204" pitchFamily="34" charset="0"/>
              </a:rPr>
              <a:t>ao desejo de mudar de lugar </a:t>
            </a:r>
            <a:r>
              <a:rPr lang="it-IT" sz="1100" dirty="0">
                <a:latin typeface="Arial" panose="020B0604020202020204" pitchFamily="34" charset="0"/>
                <a:cs typeface="Arial" panose="020B0604020202020204" pitchFamily="34" charset="0"/>
              </a:rPr>
              <a:t>e d</a:t>
            </a:r>
            <a:r>
              <a:rPr lang="pt-PT" altLang="it-IT" sz="1100" dirty="0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lang="it-IT" sz="1100" dirty="0">
                <a:latin typeface="Arial" panose="020B0604020202020204" pitchFamily="34" charset="0"/>
                <a:cs typeface="Arial" panose="020B0604020202020204" pitchFamily="34" charset="0"/>
              </a:rPr>
              <a:t> frequentar </a:t>
            </a:r>
            <a:r>
              <a:rPr lang="pt-PT" altLang="it-IT" sz="1100" dirty="0">
                <a:latin typeface="Arial" panose="020B0604020202020204" pitchFamily="34" charset="0"/>
                <a:cs typeface="Arial" panose="020B0604020202020204" pitchFamily="34" charset="0"/>
              </a:rPr>
              <a:t>o</a:t>
            </a:r>
            <a:r>
              <a:rPr lang="it-IT" sz="1100" dirty="0">
                <a:latin typeface="Arial" panose="020B0604020202020204" pitchFamily="34" charset="0"/>
                <a:cs typeface="Arial" panose="020B0604020202020204" pitchFamily="34" charset="0"/>
              </a:rPr>
              <a:t> grupo d</a:t>
            </a:r>
            <a:r>
              <a:rPr lang="pt-PT" altLang="it-IT" sz="1100" dirty="0">
                <a:latin typeface="Arial" panose="020B0604020202020204" pitchFamily="34" charset="0"/>
                <a:cs typeface="Arial" panose="020B0604020202020204" pitchFamily="34" charset="0"/>
              </a:rPr>
              <a:t>os </a:t>
            </a:r>
            <a:r>
              <a:rPr lang="it-IT" sz="1100" dirty="0">
                <a:latin typeface="Arial" panose="020B0604020202020204" pitchFamily="34" charset="0"/>
                <a:cs typeface="Arial" panose="020B0604020202020204" pitchFamily="34" charset="0"/>
              </a:rPr>
              <a:t>ami</a:t>
            </a:r>
            <a:r>
              <a:rPr lang="pt-PT" altLang="it-IT" sz="1100" dirty="0">
                <a:latin typeface="Arial" panose="020B0604020202020204" pitchFamily="34" charset="0"/>
                <a:cs typeface="Arial" panose="020B0604020202020204" pitchFamily="34" charset="0"/>
              </a:rPr>
              <a:t>gos</a:t>
            </a:r>
            <a:r>
              <a:rPr lang="it-IT" sz="11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endParaRPr lang="it-IT" sz="1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ts val="1240"/>
              </a:lnSpc>
            </a:pPr>
            <a:endParaRPr lang="it-IT" sz="1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ts val="1240"/>
              </a:lnSpc>
            </a:pPr>
            <a:r>
              <a:rPr lang="pt-PT" altLang="it-IT" sz="1100" dirty="0">
                <a:latin typeface="Arial" panose="020B0604020202020204" pitchFamily="34" charset="0"/>
                <a:cs typeface="Arial" panose="020B0604020202020204" pitchFamily="34" charset="0"/>
              </a:rPr>
              <a:t>Por isso decidi ficar todo o dia perto dela</a:t>
            </a:r>
            <a:r>
              <a:rPr lang="it-IT" sz="11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it-IT" sz="1100" b="1" dirty="0">
                <a:latin typeface="Arial" panose="020B0604020202020204" pitchFamily="34" charset="0"/>
                <a:cs typeface="Arial" panose="020B0604020202020204" pitchFamily="34" charset="0"/>
              </a:rPr>
              <a:t>co</a:t>
            </a:r>
            <a:r>
              <a:rPr lang="pt-PT" altLang="it-IT" sz="1100" b="1" dirty="0">
                <a:latin typeface="Arial" panose="020B0604020202020204" pitchFamily="34" charset="0"/>
                <a:cs typeface="Arial" panose="020B0604020202020204" pitchFamily="34" charset="0"/>
              </a:rPr>
              <a:t>m</a:t>
            </a:r>
            <a:r>
              <a:rPr lang="it-IT" sz="11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altLang="it-IT" sz="1100" b="1" dirty="0">
                <a:latin typeface="Arial" panose="020B0604020202020204" pitchFamily="34" charset="0"/>
                <a:cs typeface="Arial" panose="020B0604020202020204" pitchFamily="34" charset="0"/>
              </a:rPr>
              <a:t>o</a:t>
            </a:r>
            <a:r>
              <a:rPr lang="it-IT" sz="1100" b="1" dirty="0">
                <a:latin typeface="Arial" panose="020B0604020202020204" pitchFamily="34" charset="0"/>
                <a:cs typeface="Arial" panose="020B0604020202020204" pitchFamily="34" charset="0"/>
              </a:rPr>
              <a:t> de</a:t>
            </a:r>
            <a:r>
              <a:rPr lang="pt-PT" altLang="it-IT" sz="1100" b="1" dirty="0"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it-IT" sz="1100" b="1" dirty="0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lang="pt-PT" altLang="it-IT" sz="1100" b="1" dirty="0">
                <a:latin typeface="Arial" panose="020B0604020202020204" pitchFamily="34" charset="0"/>
                <a:cs typeface="Arial" panose="020B0604020202020204" pitchFamily="34" charset="0"/>
              </a:rPr>
              <a:t>j</a:t>
            </a:r>
            <a:r>
              <a:rPr lang="it-IT" sz="1100" b="1" dirty="0">
                <a:latin typeface="Arial" panose="020B0604020202020204" pitchFamily="34" charset="0"/>
                <a:cs typeface="Arial" panose="020B0604020202020204" pitchFamily="34" charset="0"/>
              </a:rPr>
              <a:t>o d</a:t>
            </a:r>
            <a:r>
              <a:rPr lang="pt-PT" altLang="it-IT" sz="1100" b="1" dirty="0">
                <a:latin typeface="Arial" panose="020B0604020202020204" pitchFamily="34" charset="0"/>
                <a:cs typeface="Arial" panose="020B0604020202020204" pitchFamily="34" charset="0"/>
              </a:rPr>
              <a:t>e ser</a:t>
            </a:r>
            <a:r>
              <a:rPr lang="it-IT" sz="11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br>
              <a:rPr lang="it-IT" sz="11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it-IT" sz="1100" b="1" dirty="0">
                <a:latin typeface="Arial" panose="020B0604020202020204" pitchFamily="34" charset="0"/>
                <a:cs typeface="Arial" panose="020B0604020202020204" pitchFamily="34" charset="0"/>
              </a:rPr>
              <a:t>u</a:t>
            </a:r>
            <a:r>
              <a:rPr lang="pt-PT" altLang="it-IT" sz="1100" b="1" dirty="0">
                <a:latin typeface="Arial" panose="020B0604020202020204" pitchFamily="34" charset="0"/>
                <a:cs typeface="Arial" panose="020B0604020202020204" pitchFamily="34" charset="0"/>
              </a:rPr>
              <a:t>m</a:t>
            </a:r>
            <a:r>
              <a:rPr lang="it-IT" sz="1100" b="1" dirty="0">
                <a:latin typeface="Arial" panose="020B0604020202020204" pitchFamily="34" charset="0"/>
                <a:cs typeface="Arial" panose="020B0604020202020204" pitchFamily="34" charset="0"/>
              </a:rPr>
              <a:t> p</a:t>
            </a:r>
            <a:r>
              <a:rPr lang="pt-PT" altLang="it-IT" sz="1100" b="1" dirty="0">
                <a:latin typeface="Arial" panose="020B0604020202020204" pitchFamily="34" charset="0"/>
                <a:cs typeface="Arial" panose="020B0604020202020204" pitchFamily="34" charset="0"/>
              </a:rPr>
              <a:t>equeno sinal do amor de Deus</a:t>
            </a:r>
            <a:r>
              <a:rPr lang="it-IT" sz="1100" b="1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it-IT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ts val="1240"/>
              </a:lnSpc>
            </a:pPr>
            <a:r>
              <a:rPr lang="pt-PT" altLang="it-IT" sz="1100" dirty="0">
                <a:latin typeface="Arial" panose="020B0604020202020204" pitchFamily="34" charset="0"/>
                <a:cs typeface="Arial" panose="020B0604020202020204" pitchFamily="34" charset="0"/>
              </a:rPr>
              <a:t>No regresso a mesma </a:t>
            </a:r>
            <a:r>
              <a:rPr lang="it-IT" sz="1100" dirty="0">
                <a:latin typeface="Arial" panose="020B0604020202020204" pitchFamily="34" charset="0"/>
                <a:cs typeface="Arial" panose="020B0604020202020204" pitchFamily="34" charset="0"/>
              </a:rPr>
              <a:t>cena d</a:t>
            </a:r>
            <a:r>
              <a:rPr lang="pt-PT" altLang="it-IT" sz="1100" dirty="0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lang="it-IT" sz="11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altLang="it-IT" sz="1100" dirty="0">
                <a:latin typeface="Arial" panose="020B0604020202020204" pitchFamily="34" charset="0"/>
                <a:cs typeface="Arial" panose="020B0604020202020204" pitchFamily="34" charset="0"/>
              </a:rPr>
              <a:t>muitos</a:t>
            </a:r>
            <a:r>
              <a:rPr lang="it-IT" sz="1100" dirty="0">
                <a:latin typeface="Arial" panose="020B0604020202020204" pitchFamily="34" charset="0"/>
                <a:cs typeface="Arial" panose="020B0604020202020204" pitchFamily="34" charset="0"/>
              </a:rPr>
              <a:t> moment</a:t>
            </a:r>
            <a:r>
              <a:rPr lang="pt-PT" altLang="it-IT" sz="1100" dirty="0">
                <a:latin typeface="Arial" panose="020B0604020202020204" pitchFamily="34" charset="0"/>
                <a:cs typeface="Arial" panose="020B0604020202020204" pitchFamily="34" charset="0"/>
              </a:rPr>
              <a:t>os</a:t>
            </a:r>
            <a:r>
              <a:rPr lang="it-IT" sz="1100" dirty="0">
                <a:latin typeface="Arial" panose="020B0604020202020204" pitchFamily="34" charset="0"/>
                <a:cs typeface="Arial" panose="020B0604020202020204" pitchFamily="34" charset="0"/>
              </a:rPr>
              <a:t> d</a:t>
            </a:r>
            <a:r>
              <a:rPr lang="pt-PT" altLang="it-IT" sz="1100" dirty="0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lang="it-IT" sz="1100" dirty="0">
                <a:latin typeface="Arial" panose="020B0604020202020204" pitchFamily="34" charset="0"/>
                <a:cs typeface="Arial" panose="020B0604020202020204" pitchFamily="34" charset="0"/>
              </a:rPr>
              <a:t> sil</a:t>
            </a:r>
            <a:r>
              <a:rPr lang="pt-PT" altLang="it-IT" sz="1100" dirty="0">
                <a:latin typeface="Arial" panose="020B0604020202020204" pitchFamily="34" charset="0"/>
                <a:cs typeface="Arial" panose="020B0604020202020204" pitchFamily="34" charset="0"/>
              </a:rPr>
              <a:t>ê</a:t>
            </a:r>
            <a:r>
              <a:rPr lang="it-IT" sz="1100" dirty="0"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r>
              <a:rPr lang="pt-PT" altLang="it-IT" sz="1100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it-IT" sz="1100" dirty="0">
                <a:latin typeface="Arial" panose="020B0604020202020204" pitchFamily="34" charset="0"/>
                <a:cs typeface="Arial" panose="020B0604020202020204" pitchFamily="34" charset="0"/>
              </a:rPr>
              <a:t>io. </a:t>
            </a:r>
            <a:endParaRPr lang="it-IT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0" name="Immagine 29"/>
          <p:cNvPicPr>
            <a:picLocks noChangeAspect="1"/>
          </p:cNvPicPr>
          <p:nvPr/>
        </p:nvPicPr>
        <p:blipFill rotWithShape="1">
          <a:blip r:embed="rId6"/>
          <a:srcRect r="5542"/>
          <a:stretch>
            <a:fillRect/>
          </a:stretch>
        </p:blipFill>
        <p:spPr>
          <a:xfrm>
            <a:off x="7421182" y="1362511"/>
            <a:ext cx="2514802" cy="1758000"/>
          </a:xfrm>
          <a:prstGeom prst="rect">
            <a:avLst/>
          </a:prstGeom>
        </p:spPr>
      </p:pic>
      <p:sp>
        <p:nvSpPr>
          <p:cNvPr id="5" name="CasellaDiTesto 4"/>
          <p:cNvSpPr txBox="1"/>
          <p:nvPr/>
        </p:nvSpPr>
        <p:spPr>
          <a:xfrm>
            <a:off x="5071483" y="1094547"/>
            <a:ext cx="2274141" cy="4349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ts val="1340"/>
              </a:lnSpc>
            </a:pPr>
            <a:r>
              <a:rPr lang="it-IT" sz="1200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dando est</a:t>
            </a:r>
            <a:r>
              <a:rPr lang="pt-PT" altLang="it-IT" sz="1200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lang="it-IT" sz="1200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amor </a:t>
            </a:r>
            <a:br>
              <a:rPr lang="it-IT" sz="1200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it-IT" sz="1200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a </a:t>
            </a:r>
            <a:r>
              <a:rPr lang="pt-PT" altLang="it-IT" sz="1200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mu</a:t>
            </a:r>
            <a:r>
              <a:rPr lang="it-IT" sz="1200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pt-PT" altLang="it-IT" sz="1200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tos</a:t>
            </a:r>
            <a:r>
              <a:rPr lang="it-IT" sz="1200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». </a:t>
            </a:r>
            <a:endParaRPr lang="it-IT" sz="1200" b="1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CasellaDiTesto 12"/>
          <p:cNvSpPr txBox="1"/>
          <p:nvPr/>
        </p:nvSpPr>
        <p:spPr>
          <a:xfrm>
            <a:off x="5044178" y="659512"/>
            <a:ext cx="2274141" cy="4864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ts val="1540"/>
              </a:lnSpc>
            </a:pPr>
            <a:r>
              <a:rPr lang="it-IT" sz="1400" b="1" cap="all" dirty="0">
                <a:solidFill>
                  <a:srgbClr val="0070C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me</a:t>
            </a:r>
            <a:r>
              <a:rPr lang="pt-PT" altLang="it-IT" sz="1400" b="1" cap="all" dirty="0">
                <a:solidFill>
                  <a:srgbClr val="0070C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r>
              <a:rPr lang="it-IT" sz="1400" b="1" cap="all" dirty="0">
                <a:solidFill>
                  <a:srgbClr val="0070C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sagei</a:t>
            </a:r>
            <a:r>
              <a:rPr lang="pt-PT" altLang="it-IT" sz="1400" b="1" cap="all" dirty="0">
                <a:solidFill>
                  <a:srgbClr val="0070C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ROS</a:t>
            </a:r>
            <a:r>
              <a:rPr lang="it-IT" sz="1400" b="1" cap="all" dirty="0">
                <a:solidFill>
                  <a:srgbClr val="0070C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br>
              <a:rPr lang="it-IT" sz="1400" b="1" cap="all" dirty="0">
                <a:solidFill>
                  <a:srgbClr val="0070C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it-IT" sz="1400" b="1" cap="all" dirty="0">
                <a:solidFill>
                  <a:srgbClr val="0070C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lang="pt-PT" altLang="it-IT" sz="1400" b="1" cap="all" dirty="0">
                <a:solidFill>
                  <a:srgbClr val="0070C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O</a:t>
            </a:r>
            <a:r>
              <a:rPr lang="it-IT" sz="1400" b="1" cap="all" dirty="0">
                <a:solidFill>
                  <a:srgbClr val="0070C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S</a:t>
            </a:r>
            <a:r>
              <a:rPr lang="pt-PT" altLang="it-IT" sz="1400" b="1" cap="all" dirty="0">
                <a:solidFill>
                  <a:srgbClr val="0070C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lang="it-IT" sz="1400" b="1" cap="all" dirty="0">
                <a:solidFill>
                  <a:srgbClr val="0070C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u amor</a:t>
            </a:r>
            <a:r>
              <a:rPr lang="it-IT" sz="1400" b="1" dirty="0">
                <a:solidFill>
                  <a:srgbClr val="0070C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  <a:endParaRPr lang="it-IT" sz="1400" b="1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6" name="Immagine 1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069593" y="5428716"/>
            <a:ext cx="694150" cy="694150"/>
          </a:xfrm>
          <a:prstGeom prst="rect">
            <a:avLst/>
          </a:prstGeom>
        </p:spPr>
      </p:pic>
      <p:sp>
        <p:nvSpPr>
          <p:cNvPr id="11" name="CasellaDiTesto 10"/>
          <p:cNvSpPr txBox="1"/>
          <p:nvPr/>
        </p:nvSpPr>
        <p:spPr>
          <a:xfrm rot="18900000">
            <a:off x="1330619" y="1949930"/>
            <a:ext cx="1085126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t-IT" sz="900" b="1" dirty="0">
                <a:effectLst/>
                <a:latin typeface="Arial" panose="020B0604020202020204" pitchFamily="34" charset="0"/>
              </a:rPr>
              <a:t>(</a:t>
            </a:r>
            <a:r>
              <a:rPr lang="it-IT" sz="900" b="1" dirty="0" err="1">
                <a:effectLst/>
                <a:latin typeface="Arial" panose="020B0604020202020204" pitchFamily="34" charset="0"/>
              </a:rPr>
              <a:t>cf</a:t>
            </a:r>
            <a:r>
              <a:rPr lang="it-IT" sz="900" b="1" dirty="0">
                <a:effectLst/>
                <a:latin typeface="Arial" panose="020B0604020202020204" pitchFamily="34" charset="0"/>
              </a:rPr>
              <a:t> </a:t>
            </a:r>
            <a:r>
              <a:rPr lang="it-IT" sz="900" b="1" i="1" dirty="0" err="1">
                <a:effectLst/>
                <a:latin typeface="Arial" panose="020B0604020202020204" pitchFamily="34" charset="0"/>
              </a:rPr>
              <a:t>Gen</a:t>
            </a:r>
            <a:r>
              <a:rPr lang="it-IT" sz="900" b="1" i="1" dirty="0">
                <a:effectLst/>
                <a:latin typeface="Arial" panose="020B0604020202020204" pitchFamily="34" charset="0"/>
              </a:rPr>
              <a:t> </a:t>
            </a:r>
            <a:r>
              <a:rPr lang="it-IT" sz="900" b="1" dirty="0">
                <a:effectLst/>
                <a:latin typeface="Arial" panose="020B0604020202020204" pitchFamily="34" charset="0"/>
              </a:rPr>
              <a:t>16,13). </a:t>
            </a:r>
            <a:endParaRPr lang="it-IT" sz="900" dirty="0">
              <a:effectLst/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Tema di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i 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1614</Words>
  <Application>WPS Presentation</Application>
  <PresentationFormat>A4 Paper (210x297 mm)</PresentationFormat>
  <Paragraphs>51</Paragraphs>
  <Slides>1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11" baseType="lpstr">
      <vt:lpstr>Arial</vt:lpstr>
      <vt:lpstr>SimSun</vt:lpstr>
      <vt:lpstr>Wingdings</vt:lpstr>
      <vt:lpstr>Arial Black</vt:lpstr>
      <vt:lpstr>Arial Narrow</vt:lpstr>
      <vt:lpstr>Calibri</vt:lpstr>
      <vt:lpstr>Microsoft YaHei</vt:lpstr>
      <vt:lpstr>Arial Unicode MS</vt:lpstr>
      <vt:lpstr>Calibri Light</vt:lpstr>
      <vt:lpstr>Tema di Office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ago spolti</dc:creator>
  <cp:lastModifiedBy>itorr</cp:lastModifiedBy>
  <cp:revision>105</cp:revision>
  <dcterms:created xsi:type="dcterms:W3CDTF">2022-04-22T17:03:00Z</dcterms:created>
  <dcterms:modified xsi:type="dcterms:W3CDTF">2023-02-01T18:37:07Z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5970817F6BBA4A46B44DB484D82F0552</vt:lpwstr>
  </property>
  <property fmtid="{D5CDD505-2E9C-101B-9397-08002B2CF9AE}" pid="3" name="KSOProductBuildVer">
    <vt:lpwstr>1046-11.2.0.11440</vt:lpwstr>
  </property>
</Properties>
</file>