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62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D31"/>
    <a:srgbClr val="00873E"/>
    <a:srgbClr val="CB35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7"/>
    <p:restoredTop sz="95890"/>
  </p:normalViewPr>
  <p:slideViewPr>
    <p:cSldViewPr snapToGrid="0" snapToObjects="1">
      <p:cViewPr varScale="1">
        <p:scale>
          <a:sx n="114" d="100"/>
          <a:sy n="114" d="100"/>
        </p:scale>
        <p:origin x="12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1584E-B3B2-5E42-86B5-E1BC5A86B17C}" type="datetimeFigureOut">
              <a:rPr lang="it-IT" smtClean="0"/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3258C-6AA6-5E40-8A86-2BB46BF030B8}" type="slidenum">
              <a:rPr lang="it-IT" smtClean="0"/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2AF9E-63C1-0F4E-8EDA-72584D178BA0}" type="slidenum">
              <a:rPr lang="it-IT" smtClean="0"/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A47C9-D0A8-6344-A83F-B26B6E9DF3B8}" type="datetimeFigureOut">
              <a:rPr lang="it-IT" smtClean="0"/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3747B-26EE-1D49-9FEA-9C7577A4F526}" type="slidenum">
              <a:rPr lang="it-IT" smtClean="0"/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hyperlink" Target="mailto:centrogen3.rpu@focolare.org" TargetMode="Externa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magine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44409" y="3917856"/>
            <a:ext cx="2521005" cy="1911232"/>
          </a:xfrm>
          <a:prstGeom prst="rect">
            <a:avLst/>
          </a:prstGeom>
        </p:spPr>
      </p:pic>
      <p:sp>
        <p:nvSpPr>
          <p:cNvPr id="19" name="Rettangolo con angoli arrotondati 18"/>
          <p:cNvSpPr/>
          <p:nvPr/>
        </p:nvSpPr>
        <p:spPr>
          <a:xfrm>
            <a:off x="1090295" y="1625600"/>
            <a:ext cx="280035" cy="167132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4" name="Rettangolo 83"/>
          <p:cNvSpPr/>
          <p:nvPr/>
        </p:nvSpPr>
        <p:spPr>
          <a:xfrm>
            <a:off x="7421182" y="-13118"/>
            <a:ext cx="2494288" cy="68885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2" name="Rettangolo 81"/>
          <p:cNvSpPr/>
          <p:nvPr/>
        </p:nvSpPr>
        <p:spPr>
          <a:xfrm>
            <a:off x="2533485" y="2540"/>
            <a:ext cx="2494288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Rettangolo 9"/>
          <p:cNvSpPr/>
          <p:nvPr/>
        </p:nvSpPr>
        <p:spPr>
          <a:xfrm>
            <a:off x="2557941" y="476366"/>
            <a:ext cx="234279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40"/>
              </a:lnSpc>
            </a:pP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V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ia a minha colega sempre sozinha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durante </a:t>
            </a:r>
            <a:endParaRPr lang="pt-PT" sz="1200" b="1" i="1" dirty="0">
              <a:latin typeface="Arial Black" panose="020B0A04020102020204" pitchFamily="34" charset="0"/>
              <a:cs typeface="Arial Black" panose="020B0A04020102020204" pitchFamily="34" charset="0"/>
            </a:endParaRPr>
          </a:p>
          <a:p>
            <a:pPr>
              <a:lnSpc>
                <a:spcPts val="1340"/>
              </a:lnSpc>
            </a:pP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os intervalos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. </a:t>
            </a:r>
            <a:endParaRPr lang="pt-PT" sz="1200" b="1" i="1" dirty="0">
              <a:latin typeface="Arial Black" panose="020B0A04020102020204" pitchFamily="34" charset="0"/>
              <a:cs typeface="Arial Black" panose="020B0A04020102020204" pitchFamily="34" charset="0"/>
            </a:endParaRPr>
          </a:p>
          <a:p>
            <a:pPr>
              <a:lnSpc>
                <a:spcPts val="1340"/>
              </a:lnSpc>
            </a:pP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Um dia decidi convidá-la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para jogar connosco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, ma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s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não funcionou.</a:t>
            </a:r>
            <a:endParaRPr lang="pt-PT" sz="1200" b="1" i="1" dirty="0">
              <a:latin typeface="Arial Black" panose="020B0A04020102020204" pitchFamily="34" charset="0"/>
              <a:cs typeface="Arial Black" panose="020B0A04020102020204" pitchFamily="34" charset="0"/>
            </a:endParaRPr>
          </a:p>
        </p:txBody>
      </p:sp>
      <p:sp>
        <p:nvSpPr>
          <p:cNvPr id="87" name="Rettangolo con angoli arrotondati sullo stesso lato 86"/>
          <p:cNvSpPr/>
          <p:nvPr/>
        </p:nvSpPr>
        <p:spPr>
          <a:xfrm rot="286331">
            <a:off x="7586648" y="6015330"/>
            <a:ext cx="2216440" cy="1183832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0" name="Rettangolo 49"/>
          <p:cNvSpPr/>
          <p:nvPr/>
        </p:nvSpPr>
        <p:spPr>
          <a:xfrm>
            <a:off x="7476704" y="6153612"/>
            <a:ext cx="24363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centrogen3.rpu@focolare.org</a:t>
            </a:r>
            <a:endParaRPr lang="pt-PT" sz="12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ttangolo 50"/>
          <p:cNvSpPr/>
          <p:nvPr/>
        </p:nvSpPr>
        <p:spPr>
          <a:xfrm>
            <a:off x="7453753" y="6404738"/>
            <a:ext cx="2482231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</a:t>
            </a:r>
            <a:r>
              <a:rPr lang="pt-PT" altLang="it-I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ptação</a:t>
            </a:r>
            <a:r>
              <a:rPr lang="pt-P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 Pala</a:t>
            </a:r>
            <a:r>
              <a:rPr lang="pt-PT" altLang="it-I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vra</a:t>
            </a:r>
            <a:r>
              <a:rPr lang="pt-P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pt-PT" altLang="it-I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P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</a:t>
            </a:r>
            <a:r>
              <a:rPr lang="pt-PT" altLang="it-I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P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br>
              <a:rPr lang="pt-P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PT" altLang="it-I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PT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00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Patrizia Mazzola e d</a:t>
            </a:r>
            <a:r>
              <a:rPr lang="pt-PT" altLang="it-IT" sz="100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pt-PT" sz="100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team</a:t>
            </a:r>
            <a:endParaRPr lang="pt-PT" sz="100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Rettangolo 106"/>
          <p:cNvSpPr/>
          <p:nvPr/>
        </p:nvSpPr>
        <p:spPr>
          <a:xfrm>
            <a:off x="7516607" y="3280126"/>
            <a:ext cx="2347578" cy="1816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40"/>
              </a:lnSpc>
            </a:pPr>
            <a:r>
              <a:rPr lang="pt-PT" sz="1200" b="1" u="sng" dirty="0">
                <a:latin typeface="Arial Black" panose="020B0A04020102020204" pitchFamily="34" charset="0"/>
                <a:cs typeface="Arial Black" panose="020B0A04020102020204" pitchFamily="34" charset="0"/>
              </a:rPr>
              <a:t>Proposta</a:t>
            </a:r>
            <a:r>
              <a:rPr lang="pt-PT" sz="1200" b="1" dirty="0">
                <a:latin typeface="Arial Black" panose="020B0A04020102020204" pitchFamily="34" charset="0"/>
                <a:cs typeface="Arial Black" panose="020B0A04020102020204" pitchFamily="34" charset="0"/>
              </a:rPr>
              <a:t>:</a:t>
            </a:r>
            <a:endParaRPr lang="pt-PT" sz="1200" b="1" dirty="0">
              <a:latin typeface="Arial Black" panose="020B0A04020102020204" pitchFamily="34" charset="0"/>
              <a:cs typeface="Arial Black" panose="020B0A04020102020204" pitchFamily="34" charset="0"/>
            </a:endParaRPr>
          </a:p>
          <a:p>
            <a:pPr>
              <a:lnSpc>
                <a:spcPts val="1540"/>
              </a:lnSpc>
            </a:pP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L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embrarmo-nos e partilharmos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 </a:t>
            </a:r>
            <a:r>
              <a:rPr lang="pt-PT" sz="1200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com outros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, 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aqueles 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moment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os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 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em que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 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encontrámos o 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Amor d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 D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eus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, 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ex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perimentando </a:t>
            </a:r>
            <a:b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</a:b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u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m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a 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alegria especial 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 r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edes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co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b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rindo 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o sentido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 </a:t>
            </a:r>
            <a:b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</a:b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da nos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s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a vi</a:t>
            </a:r>
            <a:r>
              <a:rPr lang="pt-PT" altLang="it-I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d</a:t>
            </a:r>
            <a:r>
              <a:rPr lang="pt-PT" sz="1200" b="1" i="1" dirty="0">
                <a:effectLst/>
                <a:latin typeface="Arial Black" panose="020B0A04020102020204" pitchFamily="34" charset="0"/>
                <a:cs typeface="Arial Black" panose="020B0A04020102020204" pitchFamily="34" charset="0"/>
              </a:rPr>
              <a:t>a. </a:t>
            </a:r>
            <a:endParaRPr lang="pt-PT" sz="1200" b="1" i="1" dirty="0">
              <a:effectLst/>
              <a:latin typeface="Arial Black" panose="020B0A04020102020204" pitchFamily="34" charset="0"/>
              <a:cs typeface="Arial Black" panose="020B0A04020102020204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7413482" y="161229"/>
            <a:ext cx="25053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pt-PT" altLang="it-I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demos</a:t>
            </a:r>
            <a: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it-I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enfrentar juntos</a:t>
            </a:r>
            <a: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PT" altLang="it-I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 dificuldades</a:t>
            </a:r>
            <a: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pt-PT" altLang="it-I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descobrir nelas</a:t>
            </a: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presen</a:t>
            </a:r>
            <a:r>
              <a:rPr lang="pt-PT" altLang="it-I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d</a:t>
            </a:r>
            <a:r>
              <a:rPr lang="pt-PT" altLang="it-I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pt-PT" altLang="it-I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eus</a:t>
            </a: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 nos</a:t>
            </a:r>
            <a:r>
              <a:rPr lang="pt-PT" altLang="it-I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PT" altLang="it-I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  <a: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pt-PT" altLang="it-I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ó</a:t>
            </a:r>
            <a: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ria, </a:t>
            </a:r>
            <a:r>
              <a:rPr lang="pt-PT" altLang="it-I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</a:t>
            </a:r>
            <a: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PT" altLang="it-I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nos ajuda</a:t>
            </a:r>
            <a: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continuar</a:t>
            </a:r>
            <a:r>
              <a:rPr lang="pt-PT" altLang="it-I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 caminho com confiança</a:t>
            </a:r>
            <a:r>
              <a:rPr lang="pt-PT" sz="12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endParaRPr lang="pt-PT" sz="120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4951699" y="1511828"/>
            <a:ext cx="2479130" cy="23493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580"/>
              </a:lnSpc>
            </a:pPr>
            <a:r>
              <a:rPr lang="pt-PT" sz="16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pt-PT" sz="1600" b="1" cap="all" dirty="0" err="1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pt-PT" altLang="it-IT" sz="1600" b="1" cap="all" dirty="0" err="1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pt-PT" sz="1600" b="1" cap="all" dirty="0" err="1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</a:t>
            </a:r>
            <a:r>
              <a:rPr lang="pt-PT" altLang="it-IT" sz="1600" b="1" cap="all" dirty="0" err="1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pt-PT" sz="16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600" b="1" cap="all" dirty="0" err="1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chama</a:t>
            </a:r>
            <a:r>
              <a:rPr lang="pt-PT" altLang="it-IT" sz="1600" b="1" cap="all" dirty="0" err="1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DOS</a:t>
            </a:r>
            <a:r>
              <a:rPr lang="pt-PT" sz="16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t-P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6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ver </a:t>
            </a:r>
            <a:br>
              <a:rPr lang="pt-P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it-IT" sz="16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pt-PT" sz="16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600" b="1" cap="all" dirty="0" err="1">
                <a:solidFill>
                  <a:srgbClr val="92D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necessi</a:t>
            </a:r>
            <a:r>
              <a:rPr lang="pt-PT" altLang="it-IT" sz="1600" b="1" cap="all" dirty="0" err="1">
                <a:solidFill>
                  <a:srgbClr val="92D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DADES</a:t>
            </a:r>
            <a:r>
              <a:rPr lang="pt-PT" sz="1600" b="1" cap="all" dirty="0">
                <a:solidFill>
                  <a:srgbClr val="92D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t-P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600" b="1" cap="all" dirty="0" err="1">
                <a:solidFill>
                  <a:srgbClr val="CB357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PT" altLang="it-IT" sz="1600" b="1" cap="all" dirty="0" err="1">
                <a:solidFill>
                  <a:srgbClr val="CB357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pt-PT" altLang="it-IT" sz="16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OUTROS</a:t>
            </a:r>
            <a:r>
              <a:rPr lang="pt-PT" sz="16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pt-P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600" b="1" cap="all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Ajudar </a:t>
            </a:r>
            <a:br>
              <a:rPr lang="pt-P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it-IT" sz="1600" b="1" cap="all" dirty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 NOSSOS </a:t>
            </a:r>
            <a:r>
              <a:rPr lang="pt-PT" sz="1600" b="1" cap="all" dirty="0" err="1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t-PT" altLang="it-IT" sz="1600" b="1" cap="all" dirty="0" err="1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RMÃOS</a:t>
            </a:r>
            <a:r>
              <a:rPr lang="pt-PT" sz="1600" b="1" cap="all" dirty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t-P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600" b="1" cap="all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t-PT" altLang="it-IT" sz="1600" b="1" cap="all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pt-PT" altLang="it-IT" sz="16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pt-PT" sz="1600" b="1" cap="all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dific</a:t>
            </a:r>
            <a:r>
              <a:rPr lang="pt-PT" altLang="it-IT" sz="1600" b="1" cap="all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pt-PT" sz="1600" b="1" cap="all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pt-PT" altLang="it-IT" sz="1600" b="1" cap="all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DADES</a:t>
            </a:r>
            <a:r>
              <a:rPr lang="pt-PT" sz="16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pt-P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600" b="1" cap="all" dirty="0">
                <a:solidFill>
                  <a:srgbClr val="00B0F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PT" altLang="it-IT" sz="1600" b="1" cap="all" dirty="0">
                <a:solidFill>
                  <a:srgbClr val="00B0F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PARTILHAR</a:t>
            </a:r>
            <a:r>
              <a:rPr lang="pt-PT" sz="1600" b="1" cap="all" dirty="0">
                <a:solidFill>
                  <a:srgbClr val="00B0F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t-P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it-IT" sz="1600" b="1" cap="all" dirty="0">
                <a:solidFill>
                  <a:srgbClr val="00873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SUAS ALEGRIAS</a:t>
            </a:r>
            <a:r>
              <a:rPr lang="pt-PT" sz="1600" b="1" cap="all" dirty="0">
                <a:solidFill>
                  <a:srgbClr val="00873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t-PT" sz="1600" b="1" cap="al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600" b="1" cap="all" dirty="0">
                <a:solidFill>
                  <a:srgbClr val="EE7D3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PT" altLang="it-IT" sz="1600" b="1" cap="all" dirty="0">
                <a:solidFill>
                  <a:srgbClr val="EE7D3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SUAS DORES</a:t>
            </a:r>
            <a:r>
              <a:rPr lang="pt-PT" sz="1600" b="1" cap="all" dirty="0">
                <a:solidFill>
                  <a:srgbClr val="EE7D3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  <a:endParaRPr lang="pt-PT" sz="1600" b="1" cap="all" dirty="0">
              <a:solidFill>
                <a:srgbClr val="EE7D3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4933208" y="5692671"/>
            <a:ext cx="2489822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altLang="it-I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 nosso empenho é o de</a:t>
            </a: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PT" sz="1200" b="1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200" b="1" cap="all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manter </a:t>
            </a:r>
            <a:r>
              <a:rPr lang="pt-PT" altLang="it-IT" sz="1200" b="1" cap="all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 olhos abertos</a:t>
            </a:r>
            <a:r>
              <a:rPr lang="pt-PT" sz="1200" b="1" cap="all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lang="pt-PT" altLang="it-IT" sz="1200" b="1" cap="all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obre a humanidade</a:t>
            </a:r>
            <a:r>
              <a:rPr lang="pt-PT" sz="1200" b="1" cap="all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PT" sz="1200" b="1" cap="all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 qual</a:t>
            </a:r>
            <a:r>
              <a:rPr lang="pt-PT" altLang="it-I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também nós estamos inseridos</a:t>
            </a: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endParaRPr lang="pt-PT" sz="1200" b="1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CasellaDiTesto 72"/>
          <p:cNvSpPr txBox="1"/>
          <p:nvPr/>
        </p:nvSpPr>
        <p:spPr>
          <a:xfrm>
            <a:off x="5044178" y="153286"/>
            <a:ext cx="2274141" cy="434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340"/>
              </a:lnSpc>
            </a:pP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pt-PT" altLang="it-I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Certos de sermos amados por Deus</a:t>
            </a: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po</a:t>
            </a:r>
            <a:r>
              <a:rPr lang="pt-PT" altLang="it-I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demos ser</a:t>
            </a:r>
            <a:endParaRPr lang="pt-PT" altLang="it-IT" sz="1200" b="1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Ovale 84"/>
          <p:cNvSpPr/>
          <p:nvPr/>
        </p:nvSpPr>
        <p:spPr>
          <a:xfrm>
            <a:off x="1779058" y="140646"/>
            <a:ext cx="518846" cy="5188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6" name="CasellaDiTesto 85"/>
          <p:cNvSpPr txBox="1"/>
          <p:nvPr/>
        </p:nvSpPr>
        <p:spPr>
          <a:xfrm>
            <a:off x="1826306" y="265277"/>
            <a:ext cx="401199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pt-PT" sz="2400" b="1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2</a:t>
            </a:r>
            <a:endParaRPr lang="pt-PT" sz="2400" b="1">
              <a:solidFill>
                <a:schemeClr val="bg1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79" name="CasellaDiTesto 78"/>
          <p:cNvSpPr txBox="1"/>
          <p:nvPr/>
        </p:nvSpPr>
        <p:spPr>
          <a:xfrm>
            <a:off x="102394" y="3422998"/>
            <a:ext cx="2128922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200" cap="all" dirty="0">
                <a:effectLst/>
                <a:latin typeface="Arial" panose="020B0604020202020204" pitchFamily="34" charset="0"/>
              </a:rPr>
              <a:t>esta </a:t>
            </a:r>
            <a:r>
              <a:rPr lang="pt-PT" sz="1200" b="1" cap="all" dirty="0" err="1">
                <a:effectLst/>
                <a:latin typeface="Arial" panose="020B0604020202020204" pitchFamily="34" charset="0"/>
              </a:rPr>
              <a:t>Pala</a:t>
            </a:r>
            <a:r>
              <a:rPr lang="pt-PT" altLang="it-IT" sz="1200" b="1" cap="all" dirty="0" err="1">
                <a:effectLst/>
                <a:latin typeface="Arial" panose="020B0604020202020204" pitchFamily="34" charset="0"/>
              </a:rPr>
              <a:t>VRA</a:t>
            </a:r>
            <a:r>
              <a:rPr lang="pt-PT" sz="1200" b="1" cap="all" dirty="0">
                <a:effectLst/>
                <a:latin typeface="Arial" panose="020B0604020202020204" pitchFamily="34" charset="0"/>
              </a:rPr>
              <a:t> </a:t>
            </a:r>
            <a:r>
              <a:rPr lang="pt-PT" sz="1200" b="1" cap="all" dirty="0" err="1">
                <a:effectLst/>
                <a:latin typeface="Arial" panose="020B0604020202020204" pitchFamily="34" charset="0"/>
              </a:rPr>
              <a:t>d</a:t>
            </a:r>
            <a:r>
              <a:rPr lang="pt-PT" altLang="it-IT" sz="1200" b="1" cap="all" dirty="0" err="1">
                <a:effectLst/>
                <a:latin typeface="Arial" panose="020B0604020202020204" pitchFamily="34" charset="0"/>
              </a:rPr>
              <a:t>E</a:t>
            </a:r>
            <a:r>
              <a:rPr lang="pt-PT" sz="1200" b="1" cap="all" dirty="0">
                <a:effectLst/>
                <a:latin typeface="Arial" panose="020B0604020202020204" pitchFamily="34" charset="0"/>
              </a:rPr>
              <a:t> </a:t>
            </a:r>
            <a:r>
              <a:rPr lang="pt-PT" sz="1200" b="1" cap="all" dirty="0" err="1">
                <a:effectLst/>
                <a:latin typeface="Arial" panose="020B0604020202020204" pitchFamily="34" charset="0"/>
              </a:rPr>
              <a:t>Vi</a:t>
            </a:r>
            <a:r>
              <a:rPr lang="pt-PT" altLang="it-IT" sz="1200" b="1" cap="all" dirty="0" err="1">
                <a:effectLst/>
                <a:latin typeface="Arial" panose="020B0604020202020204" pitchFamily="34" charset="0"/>
              </a:rPr>
              <a:t>D</a:t>
            </a:r>
            <a:r>
              <a:rPr lang="pt-PT" sz="1200" b="1" cap="all" dirty="0" err="1">
                <a:effectLst/>
                <a:latin typeface="Arial" panose="020B0604020202020204" pitchFamily="34" charset="0"/>
              </a:rPr>
              <a:t>a</a:t>
            </a:r>
            <a:r>
              <a:rPr lang="pt-PT" sz="1200" b="1" cap="all" dirty="0">
                <a:effectLst/>
                <a:latin typeface="Arial" panose="020B0604020202020204" pitchFamily="34" charset="0"/>
              </a:rPr>
              <a:t> </a:t>
            </a:r>
            <a:endParaRPr lang="pt-PT" sz="1200" b="1" cap="all" dirty="0">
              <a:effectLst/>
              <a:latin typeface="Arial" panose="020B0604020202020204" pitchFamily="34" charset="0"/>
            </a:endParaRPr>
          </a:p>
          <a:p>
            <a:r>
              <a:rPr lang="pt-PT" sz="1200" cap="all" dirty="0" err="1">
                <a:effectLst/>
                <a:latin typeface="Arial" panose="020B0604020202020204" pitchFamily="34" charset="0"/>
              </a:rPr>
              <a:t>r</a:t>
            </a:r>
            <a:r>
              <a:rPr lang="pt-PT" altLang="it-IT" sz="1200" cap="all" dirty="0" err="1">
                <a:effectLst/>
                <a:latin typeface="Arial" panose="020B0604020202020204" pitchFamily="34" charset="0"/>
              </a:rPr>
              <a:t>E</a:t>
            </a:r>
            <a:r>
              <a:rPr lang="pt-PT" sz="1200" cap="all" dirty="0" err="1">
                <a:effectLst/>
                <a:latin typeface="Arial" panose="020B0604020202020204" pitchFamily="34" charset="0"/>
              </a:rPr>
              <a:t>aviva</a:t>
            </a:r>
            <a:r>
              <a:rPr lang="pt-PT" sz="1200" cap="all" dirty="0">
                <a:effectLst/>
                <a:latin typeface="Arial" panose="020B0604020202020204" pitchFamily="34" charset="0"/>
              </a:rPr>
              <a:t> </a:t>
            </a:r>
            <a:r>
              <a:rPr lang="pt-PT" sz="1200" cap="all" dirty="0" err="1">
                <a:effectLst/>
                <a:latin typeface="Arial" panose="020B0604020202020204" pitchFamily="34" charset="0"/>
              </a:rPr>
              <a:t>u</a:t>
            </a:r>
            <a:r>
              <a:rPr lang="pt-PT" altLang="it-IT" sz="1200" cap="all" dirty="0" err="1">
                <a:effectLst/>
                <a:latin typeface="Arial" panose="020B0604020202020204" pitchFamily="34" charset="0"/>
              </a:rPr>
              <a:t>M</a:t>
            </a:r>
            <a:r>
              <a:rPr lang="pt-PT" sz="1200" cap="all" dirty="0" err="1">
                <a:effectLst/>
                <a:latin typeface="Arial" panose="020B0604020202020204" pitchFamily="34" charset="0"/>
              </a:rPr>
              <a:t>a</a:t>
            </a:r>
            <a:r>
              <a:rPr lang="pt-PT" sz="1200" cap="all" dirty="0">
                <a:effectLst/>
                <a:latin typeface="Arial" panose="020B0604020202020204" pitchFamily="34" charset="0"/>
              </a:rPr>
              <a:t> certeza </a:t>
            </a:r>
            <a:endParaRPr lang="pt-PT" sz="1200" cap="all" dirty="0">
              <a:effectLst/>
              <a:latin typeface="Arial" panose="020B0604020202020204" pitchFamily="34" charset="0"/>
            </a:endParaRPr>
          </a:p>
          <a:p>
            <a:r>
              <a:rPr lang="pt-PT" sz="1200" cap="all" dirty="0">
                <a:effectLst/>
                <a:latin typeface="Arial" panose="020B0604020202020204" pitchFamily="34" charset="0"/>
              </a:rPr>
              <a:t>e </a:t>
            </a:r>
            <a:r>
              <a:rPr lang="pt-PT" altLang="it-IT" sz="1200" cap="all" dirty="0">
                <a:effectLst/>
                <a:latin typeface="Arial" panose="020B0604020202020204" pitchFamily="34" charset="0"/>
              </a:rPr>
              <a:t>DÁ</a:t>
            </a:r>
            <a:r>
              <a:rPr lang="pt-PT" sz="1200" cap="all" dirty="0">
                <a:effectLst/>
                <a:latin typeface="Arial" panose="020B0604020202020204" pitchFamily="34" charset="0"/>
              </a:rPr>
              <a:t> conforto:</a:t>
            </a:r>
            <a:endParaRPr lang="pt-PT" b="1" cap="all" dirty="0"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2483391" y="163992"/>
            <a:ext cx="2469609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pt-PT" b="1">
                <a:solidFill>
                  <a:srgbClr val="EE7D3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VI</a:t>
            </a:r>
            <a:r>
              <a:rPr lang="pt-PT" altLang="it-IT" b="1">
                <a:solidFill>
                  <a:srgbClr val="EE7D3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D</a:t>
            </a:r>
            <a:r>
              <a:rPr lang="pt-PT" b="1">
                <a:solidFill>
                  <a:srgbClr val="EE7D3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A </a:t>
            </a:r>
            <a:r>
              <a:rPr lang="pt-PT" i="1">
                <a:solidFill>
                  <a:srgbClr val="EE7D3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da</a:t>
            </a:r>
            <a:r>
              <a:rPr lang="pt-PT" b="1">
                <a:solidFill>
                  <a:srgbClr val="EE7D3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 PALA</a:t>
            </a:r>
            <a:r>
              <a:rPr lang="pt-PT" altLang="it-IT" b="1">
                <a:solidFill>
                  <a:srgbClr val="EE7D3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VRA</a:t>
            </a:r>
            <a:endParaRPr lang="pt-PT" altLang="it-IT" b="1">
              <a:solidFill>
                <a:srgbClr val="EE7D31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</p:txBody>
      </p:sp>
      <p:pic>
        <p:nvPicPr>
          <p:cNvPr id="7" name="Immagine 6" descr="Immagine che contiene testo, clipart&#10;&#10;Descrizione generata automaticament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4222" y="1671571"/>
            <a:ext cx="2325480" cy="1112186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557941" y="5118600"/>
            <a:ext cx="237129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40"/>
              </a:lnSpc>
            </a:pP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Quando chegámos à escola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, 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a sua despedida surpreendeu-me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: «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Obrigada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por não me teres deixado sozinha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». </a:t>
            </a:r>
            <a:b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</a:b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Depois convidou-me para a sua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a casa e co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m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al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guns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 ami</a:t>
            </a:r>
            <a:r>
              <a:rPr lang="pt-PT" altLang="it-I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gos fomos brincar com ela</a:t>
            </a:r>
            <a:r>
              <a:rPr lang="pt-PT" sz="1200" b="1" i="1" dirty="0">
                <a:latin typeface="Arial Black" panose="020B0A04020102020204" pitchFamily="34" charset="0"/>
                <a:cs typeface="Arial Black" panose="020B0A04020102020204" pitchFamily="34" charset="0"/>
              </a:rPr>
              <a:t>. </a:t>
            </a:r>
            <a:endParaRPr lang="pt-PT" sz="1200" b="1" i="1" dirty="0">
              <a:latin typeface="Arial Black" panose="020B0A04020102020204" pitchFamily="34" charset="0"/>
              <a:cs typeface="Arial Black" panose="020B0A04020102020204" pitchFamily="34" charset="0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74" y="217416"/>
            <a:ext cx="2345599" cy="2345599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99218" y="4319259"/>
            <a:ext cx="2373975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80"/>
              </a:lnSpc>
            </a:pPr>
            <a:r>
              <a:rPr lang="pt-PT" altLang="it-IT" sz="2000" b="1" cap="all" dirty="0">
                <a:solidFill>
                  <a:srgbClr val="92D050"/>
                </a:solidFill>
                <a:latin typeface="Arial" panose="020B0604020202020204" pitchFamily="34" charset="0"/>
              </a:rPr>
              <a:t>NUNCA </a:t>
            </a:r>
            <a:r>
              <a:rPr lang="pt-PT" altLang="it-IT" sz="2000" b="1" cap="all" dirty="0" err="1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pt-PT" sz="2000" b="1" cap="all" dirty="0" err="1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pt-PT" altLang="it-IT" sz="2000" b="1" cap="all" dirty="0" err="1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T</a:t>
            </a:r>
            <a:r>
              <a:rPr lang="pt-PT" sz="2000" b="1" cap="all" dirty="0" err="1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amo</a:t>
            </a:r>
            <a:r>
              <a:rPr lang="pt-PT" altLang="it-IT" sz="2000" b="1" cap="all" dirty="0" err="1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pt-PT" altLang="it-IT" sz="2000" b="1" cap="all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pt-PT" sz="2000" b="1" cap="all" dirty="0" err="1">
                <a:solidFill>
                  <a:srgbClr val="FFC000"/>
                </a:solidFill>
                <a:latin typeface="Arial" panose="020B0604020202020204" pitchFamily="34" charset="0"/>
              </a:rPr>
              <a:t>s</a:t>
            </a:r>
            <a:r>
              <a:rPr lang="pt-PT" altLang="it-IT" sz="2000" b="1" cap="all" dirty="0" err="1">
                <a:solidFill>
                  <a:srgbClr val="FFC000"/>
                </a:solidFill>
                <a:latin typeface="Arial" panose="020B0604020202020204" pitchFamily="34" charset="0"/>
              </a:rPr>
              <a:t>ÓS</a:t>
            </a:r>
            <a:r>
              <a:rPr lang="pt-PT" altLang="it-IT" sz="2000" b="1" cap="all" dirty="0">
                <a:solidFill>
                  <a:srgbClr val="92D050"/>
                </a:solidFill>
                <a:latin typeface="Arial" panose="020B0604020202020204" pitchFamily="34" charset="0"/>
              </a:rPr>
              <a:t> </a:t>
            </a:r>
            <a:r>
              <a:rPr lang="pt-PT" sz="2000" b="1" cap="all" dirty="0" err="1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n</a:t>
            </a:r>
            <a:r>
              <a:rPr lang="pt-PT" altLang="it-IT" sz="2000" b="1" cap="all" dirty="0" err="1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O</a:t>
            </a:r>
            <a:r>
              <a:rPr lang="pt-PT" sz="20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pt-PT" sz="2000" b="1" cap="all" dirty="0" err="1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nos</a:t>
            </a:r>
            <a:r>
              <a:rPr lang="pt-PT" altLang="it-IT" sz="2000" b="1" cap="all" dirty="0" err="1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pt-PT" sz="2000" b="1" cap="all" dirty="0" err="1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o</a:t>
            </a:r>
            <a:r>
              <a:rPr lang="pt-PT" sz="2000" b="1" cap="all" dirty="0">
                <a:solidFill>
                  <a:srgbClr val="CB357B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pt-PT" sz="20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camin</a:t>
            </a:r>
            <a:r>
              <a:rPr lang="pt-PT" altLang="it-IT" sz="20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h</a:t>
            </a:r>
            <a:r>
              <a:rPr lang="pt-PT" sz="20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o, </a:t>
            </a:r>
            <a:endParaRPr lang="pt-PT" sz="2000" b="1" cap="all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ts val="2180"/>
              </a:lnSpc>
            </a:pPr>
            <a:r>
              <a:rPr lang="pt-PT" altLang="it-IT" sz="2000" b="1" cap="all" dirty="0" err="1">
                <a:solidFill>
                  <a:srgbClr val="FF0000"/>
                </a:solidFill>
                <a:latin typeface="Arial" panose="020B0604020202020204" pitchFamily="34" charset="0"/>
              </a:rPr>
              <a:t>dEUS</a:t>
            </a:r>
            <a:r>
              <a:rPr lang="pt-PT" altLang="it-IT" sz="2000" b="1" cap="all" dirty="0">
                <a:solidFill>
                  <a:srgbClr val="FF0000"/>
                </a:solidFill>
                <a:latin typeface="Arial" panose="020B0604020202020204" pitchFamily="34" charset="0"/>
              </a:rPr>
              <a:t> ESTÁ LÁ E </a:t>
            </a:r>
            <a:r>
              <a:rPr lang="pt-PT" altLang="it-IT" sz="2000" b="1" cap="all" dirty="0" err="1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ama-NOS</a:t>
            </a:r>
            <a:endParaRPr lang="pt-PT" sz="2000" b="1" cap="all" dirty="0"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ttangolo con angoli arrotondati 17"/>
          <p:cNvSpPr/>
          <p:nvPr/>
        </p:nvSpPr>
        <p:spPr>
          <a:xfrm rot="21397953">
            <a:off x="98583" y="2620853"/>
            <a:ext cx="2274227" cy="667396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1" name="Rettangolo 40"/>
          <p:cNvSpPr/>
          <p:nvPr/>
        </p:nvSpPr>
        <p:spPr>
          <a:xfrm rot="10597953" flipV="1">
            <a:off x="115745" y="2708687"/>
            <a:ext cx="2250752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60"/>
              </a:lnSpc>
            </a:pPr>
            <a:r>
              <a:rPr lang="pt-PT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«Tu </a:t>
            </a:r>
            <a:r>
              <a:rPr lang="pt-PT" altLang="it-IT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és o Deus</a:t>
            </a:r>
            <a:r>
              <a:rPr lang="pt-PT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endParaRPr lang="pt-PT" b="1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ctr">
              <a:lnSpc>
                <a:spcPts val="1660"/>
              </a:lnSpc>
            </a:pPr>
            <a:r>
              <a:rPr lang="pt-PT" altLang="it-IT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qu</a:t>
            </a:r>
            <a:r>
              <a:rPr lang="pt-PT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 m</a:t>
            </a:r>
            <a:r>
              <a:rPr lang="pt-PT" altLang="it-IT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pt-PT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v</a:t>
            </a:r>
            <a:r>
              <a:rPr lang="pt-PT" altLang="it-IT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ê</a:t>
            </a:r>
            <a:r>
              <a:rPr lang="pt-PT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» </a:t>
            </a:r>
            <a:endParaRPr lang="pt-PT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CasellaDiTesto 54"/>
          <p:cNvSpPr txBox="1"/>
          <p:nvPr/>
        </p:nvSpPr>
        <p:spPr>
          <a:xfrm rot="18900000">
            <a:off x="-150864" y="203130"/>
            <a:ext cx="154032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pt-PT" sz="1400" b="1">
                <a:latin typeface="Arial Narrow" panose="020B0606020202030204" pitchFamily="34" charset="0"/>
                <a:cs typeface="Arial Narrow" panose="020B0606020202030204" pitchFamily="34" charset="0"/>
              </a:rPr>
              <a:t>PALA</a:t>
            </a:r>
            <a:r>
              <a:rPr lang="pt-PT" altLang="it-IT" sz="1400" b="1">
                <a:latin typeface="Arial Narrow" panose="020B0606020202030204" pitchFamily="34" charset="0"/>
                <a:cs typeface="Arial Narrow" panose="020B0606020202030204" pitchFamily="34" charset="0"/>
              </a:rPr>
              <a:t>VRA</a:t>
            </a:r>
            <a:r>
              <a:rPr lang="pt-PT" sz="1400" b="1">
                <a:latin typeface="Arial Narrow" panose="020B0606020202030204" pitchFamily="34" charset="0"/>
                <a:cs typeface="Arial Narrow" panose="020B0606020202030204" pitchFamily="34" charset="0"/>
              </a:rPr>
              <a:t> </a:t>
            </a:r>
            <a:r>
              <a:rPr lang="pt-PT" sz="1400" b="1" i="1">
                <a:latin typeface="Arial Narrow" panose="020B0606020202030204" pitchFamily="34" charset="0"/>
                <a:cs typeface="Arial Narrow" panose="020B0606020202030204" pitchFamily="34" charset="0"/>
              </a:rPr>
              <a:t>d</a:t>
            </a:r>
            <a:r>
              <a:rPr lang="pt-PT" altLang="it-IT" sz="1400" b="1" i="1">
                <a:latin typeface="Arial Narrow" panose="020B0606020202030204" pitchFamily="34" charset="0"/>
                <a:cs typeface="Arial Narrow" panose="020B0606020202030204" pitchFamily="34" charset="0"/>
              </a:rPr>
              <a:t>e</a:t>
            </a:r>
            <a:r>
              <a:rPr lang="pt-PT" sz="1400" b="1">
                <a:latin typeface="Arial Narrow" panose="020B0606020202030204" pitchFamily="34" charset="0"/>
                <a:cs typeface="Arial Narrow" panose="020B0606020202030204" pitchFamily="34" charset="0"/>
              </a:rPr>
              <a:t> </a:t>
            </a:r>
            <a:r>
              <a:rPr lang="pt-PT" sz="1400" b="1">
                <a:latin typeface="Arial Black" panose="020B0A04020102020204" pitchFamily="34" charset="0"/>
                <a:cs typeface="Arial Black" panose="020B0A04020102020204" pitchFamily="34" charset="0"/>
              </a:rPr>
              <a:t>VI</a:t>
            </a:r>
            <a:r>
              <a:rPr lang="pt-PT" altLang="it-IT" sz="1400" b="1">
                <a:latin typeface="Arial Black" panose="020B0A04020102020204" pitchFamily="34" charset="0"/>
                <a:cs typeface="Arial Black" panose="020B0A04020102020204" pitchFamily="34" charset="0"/>
              </a:rPr>
              <a:t>D</a:t>
            </a:r>
            <a:r>
              <a:rPr lang="pt-PT" sz="1400" b="1">
                <a:latin typeface="Arial Black" panose="020B0A04020102020204" pitchFamily="34" charset="0"/>
                <a:cs typeface="Arial Black" panose="020B0A04020102020204" pitchFamily="34" charset="0"/>
              </a:rPr>
              <a:t>A</a:t>
            </a:r>
            <a:endParaRPr lang="pt-PT" sz="1400" b="1">
              <a:latin typeface="Arial Black" panose="020B0A04020102020204" pitchFamily="34" charset="0"/>
              <a:cs typeface="Arial Black" panose="020B0A04020102020204" pitchFamily="34" charset="0"/>
            </a:endParaRP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5"/>
          <a:srcRect b="35779"/>
          <a:stretch>
            <a:fillRect/>
          </a:stretch>
        </p:blipFill>
        <p:spPr>
          <a:xfrm>
            <a:off x="976345" y="5925502"/>
            <a:ext cx="1427285" cy="916623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2557941" y="2912498"/>
            <a:ext cx="234279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40"/>
              </a:lnSpc>
            </a:pP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Durante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uma visita de estudo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autocarro fiquei sentada ao lado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dela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 Durante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o viagem trocámos poucas palavras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resisti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ao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desejo de mudar de lugar 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e d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ir ter com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grupo d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os meus 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ami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gos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pt-P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240"/>
              </a:lnSpc>
            </a:pPr>
            <a:endParaRPr lang="pt-P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240"/>
              </a:lnSpc>
            </a:pP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Decidi ficar todo o dia perto dela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de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o d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e ser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pt-PT" alt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equeno sinal do amor de Deus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PT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240"/>
              </a:lnSpc>
            </a:pP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Na vinda, repetiram-se os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muitos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moment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sil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ê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t-PT" altLang="it-IT" sz="11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io. </a:t>
            </a:r>
            <a:endParaRPr lang="pt-PT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6"/>
          <a:srcRect r="5542"/>
          <a:stretch>
            <a:fillRect/>
          </a:stretch>
        </p:blipFill>
        <p:spPr>
          <a:xfrm>
            <a:off x="7421182" y="1362511"/>
            <a:ext cx="2514802" cy="17580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071483" y="1094547"/>
            <a:ext cx="2274141" cy="434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340"/>
              </a:lnSpc>
            </a:pP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dando est</a:t>
            </a:r>
            <a:r>
              <a:rPr lang="pt-PT" altLang="it-I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amor </a:t>
            </a:r>
            <a:b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PT" altLang="it-I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</a:t>
            </a: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t-PT" altLang="it-I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tos</a:t>
            </a:r>
            <a:r>
              <a:rPr lang="pt-PT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  <a:endParaRPr lang="pt-PT" sz="1200" b="1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044178" y="659512"/>
            <a:ext cx="2274141" cy="4864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540"/>
              </a:lnSpc>
            </a:pPr>
            <a:r>
              <a:rPr lang="pt-PT" sz="1400" b="1" cap="all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</a:t>
            </a:r>
            <a:r>
              <a:rPr lang="pt-PT" altLang="it-IT" sz="1400" b="1" cap="all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t-PT" sz="1400" b="1" cap="all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sagei</a:t>
            </a:r>
            <a:r>
              <a:rPr lang="pt-PT" altLang="it-IT" sz="1400" b="1" cap="all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ROS</a:t>
            </a:r>
            <a:r>
              <a:rPr lang="pt-PT" sz="1400" b="1" cap="all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t-PT" sz="1400" b="1" cap="all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400" b="1" cap="all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PT" altLang="it-IT" sz="1400" b="1" cap="all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pt-PT" sz="1400" b="1" cap="all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lang="pt-PT" altLang="it-IT" sz="1400" b="1" cap="all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PT" sz="1400" b="1" cap="all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 amor</a:t>
            </a:r>
            <a:r>
              <a:rPr lang="pt-PT" sz="1400" b="1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pt-PT" sz="1400" b="1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9593" y="5428716"/>
            <a:ext cx="694150" cy="694150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 rot="18900000">
            <a:off x="1330619" y="1949930"/>
            <a:ext cx="108512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900" b="1">
                <a:effectLst/>
                <a:latin typeface="Arial" panose="020B0604020202020204" pitchFamily="34" charset="0"/>
              </a:rPr>
              <a:t>(cf </a:t>
            </a:r>
            <a:r>
              <a:rPr lang="pt-PT" sz="900" b="1" i="1">
                <a:effectLst/>
                <a:latin typeface="Arial" panose="020B0604020202020204" pitchFamily="34" charset="0"/>
              </a:rPr>
              <a:t>Gen </a:t>
            </a:r>
            <a:r>
              <a:rPr lang="pt-PT" sz="900" b="1">
                <a:effectLst/>
                <a:latin typeface="Arial" panose="020B0604020202020204" pitchFamily="34" charset="0"/>
              </a:rPr>
              <a:t>16,13). </a:t>
            </a:r>
            <a:endParaRPr lang="pt-PT" sz="900"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1607</Words>
  <Application>WPS Presentation</Application>
  <PresentationFormat>A4 Paper (210x297 mm)</PresentationFormat>
  <Paragraphs>50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SimSun</vt:lpstr>
      <vt:lpstr>Wingdings</vt:lpstr>
      <vt:lpstr>Arial Black</vt:lpstr>
      <vt:lpstr>Arial Narrow</vt:lpstr>
      <vt:lpstr>Calibri</vt:lpstr>
      <vt:lpstr>Microsoft YaHei</vt:lpstr>
      <vt:lpstr>Arial Unicode MS</vt:lpstr>
      <vt:lpstr>Calibri Light</vt:lpstr>
      <vt:lpstr>Tema di Office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ago spolti</dc:creator>
  <cp:lastModifiedBy>itorr</cp:lastModifiedBy>
  <cp:revision>110</cp:revision>
  <dcterms:created xsi:type="dcterms:W3CDTF">2022-04-22T17:03:00Z</dcterms:created>
  <dcterms:modified xsi:type="dcterms:W3CDTF">2023-02-02T09:36:25Z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D67722B57C2B4575B15E72EBF94A4B3C</vt:lpwstr>
  </property>
  <property fmtid="{D5CDD505-2E9C-101B-9397-08002B2CF9AE}" pid="3" name="KSOProductBuildVer">
    <vt:lpwstr>1046-11.2.0.11440</vt:lpwstr>
  </property>
</Properties>
</file>