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es-ES"/>
    </a:defPPr>
    <a:lvl1pPr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520700" indent="-63500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1041400" indent="-127000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563688" indent="-192088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2084388" indent="-255588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152" d="100"/>
          <a:sy n="152" d="100"/>
        </p:scale>
        <p:origin x="2772" y="-78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Haga clic para modificar el estilo de subtítulo del patrón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2E6915-D724-46A2-B9C6-B5B2E2B41066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60CBF-C992-48A8-A103-7E4D553310E7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2AE7FA-741C-4245-8A3F-E48B31D47261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A0283-7F36-4915-BC76-139EB678C4AE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0C0641-C1E3-4EA4-AC02-1FAC1528946A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35518-8CB7-4EC9-8E07-38658D718173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B1DB91-955C-4ADA-BC3D-8613DC479B0A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B1062-FE2D-4353-91B1-496B4BDB930A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74CC63-C695-4B82-AD70-C13BF31FD13A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A36CE-45FB-439E-B1D7-9DEEAE908CBD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13982E-A843-436E-A5B3-3D2D988C52ED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1EF19-209D-4EE4-8018-3BECAEEA2159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DB6F99-6030-4796-ACDF-B032E7D2FF88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CCE33-D2B6-48E5-88C8-7ADCB809B892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3CD8A6-3662-4236-AFCF-35B186300211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43342-0045-4BD7-B495-25A432D1FD8D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C15CC-9CBD-4BE7-AA75-6A0BF7E54E58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ECC17-8F98-43B2-98D5-29293C9B8163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  <a:endParaRPr lang="it-I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5AB959-B77A-464A-9859-C1936E46AA4F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4A1B0-0BBE-4671-910F-62AAC70FFA92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it-IT" smtClean="0"/>
              <a:t>Clic para editar título</a:t>
            </a:r>
            <a:endParaRPr lang="it-IT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it-IT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F76F67-BDE5-4C37-B208-DD4AA340571E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8845A-E6E5-4765-A9F1-6F7F1C68C6C2}" type="slidenum">
              <a:rPr lang="it-IT"/>
              <a:pPr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 para editar título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534988" y="1765300"/>
            <a:ext cx="9618662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Haga clic para modificar el estilo de texto del patrón</a:t>
            </a:r>
          </a:p>
          <a:p>
            <a:pPr lvl="1"/>
            <a:r>
              <a:rPr lang="it-IT" smtClean="0"/>
              <a:t>Segundo nivel</a:t>
            </a:r>
          </a:p>
          <a:p>
            <a:pPr lvl="2"/>
            <a:r>
              <a:rPr lang="it-IT" smtClean="0"/>
              <a:t>Tercer nivel</a:t>
            </a:r>
          </a:p>
          <a:p>
            <a:pPr lvl="3"/>
            <a:r>
              <a:rPr lang="it-IT" smtClean="0"/>
              <a:t>Cuarto nivel</a:t>
            </a:r>
          </a:p>
          <a:p>
            <a:pPr lvl="4"/>
            <a:r>
              <a:rPr lang="it-IT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898989"/>
                </a:solidFill>
              </a:defRPr>
            </a:lvl1pPr>
          </a:lstStyle>
          <a:p>
            <a:fld id="{82B6174F-D1EB-4467-99F9-962324AA1393}" type="datetimeFigureOut">
              <a:rPr lang="es-ES"/>
              <a:pPr/>
              <a:t>24/03/2011</a:t>
            </a:fld>
            <a:endParaRPr lang="it-I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 defTabSz="521437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</a:defRPr>
            </a:lvl1pPr>
          </a:lstStyle>
          <a:p>
            <a:fld id="{432880ED-7AE0-4AE8-868D-C348476F0070}" type="slidenum">
              <a:rPr lang="it-IT"/>
              <a:pPr/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700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520700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ctr" defTabSz="520700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ctr" defTabSz="520700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ctr" defTabSz="520700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ctr" defTabSz="520700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520700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520700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520700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90525" indent="-390525" algn="l" defTabSz="5207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846138" indent="-325438" algn="l" defTabSz="5207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303338" indent="-260350" algn="l" defTabSz="5207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824038" indent="-260350" algn="l" defTabSz="5207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346325" indent="-260350" algn="l" defTabSz="5207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hyperlink" Target="http://www.teens4unity.net" TargetMode="External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Imagen 10" descr="fond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77788"/>
            <a:ext cx="9871075" cy="756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Imagen 13" descr="fondin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3300" y="5099050"/>
            <a:ext cx="3162300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Imagen 11" descr="macchia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8525" y="77788"/>
            <a:ext cx="22891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Imagen 12" descr="macchia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88" y="1617663"/>
            <a:ext cx="193675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Rectangle 15"/>
          <p:cNvSpPr>
            <a:spLocks/>
          </p:cNvSpPr>
          <p:nvPr/>
        </p:nvSpPr>
        <p:spPr bwMode="auto">
          <a:xfrm>
            <a:off x="1363663" y="2559050"/>
            <a:ext cx="1557337" cy="808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  <a:defRPr/>
            </a:pP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ＭＳ Ｐゴシック" charset="-128"/>
                <a:cs typeface="Arial" pitchFamily="34" charset="0"/>
                <a:sym typeface="Arial Bold" charset="0"/>
              </a:rPr>
              <a:t>"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</a:rPr>
              <a:t>Não </a:t>
            </a:r>
            <a:r>
              <a:rPr lang="pt-BR" sz="1600" b="1" dirty="0">
                <a:solidFill>
                  <a:schemeClr val="accent1">
                    <a:lumMod val="75000"/>
                  </a:schemeClr>
                </a:solidFill>
              </a:rPr>
              <a:t>o que eu quero, porém o que tu queres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ＭＳ Ｐゴシック" charset="-128"/>
                <a:cs typeface="Arial" pitchFamily="34" charset="0"/>
                <a:sym typeface="Arial Bold" charset="0"/>
              </a:rPr>
              <a:t>" </a:t>
            </a:r>
          </a:p>
          <a:p>
            <a:pPr>
              <a:lnSpc>
                <a:spcPct val="90000"/>
              </a:lnSpc>
              <a:defRPr/>
            </a:pPr>
            <a:r>
              <a:rPr lang="pt-BR" sz="1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ＭＳ Ｐゴシック" charset="-128"/>
                <a:cs typeface="Arial" pitchFamily="34" charset="0"/>
                <a:sym typeface="Arial Bold Italic" charset="0"/>
              </a:rPr>
              <a:t>(</a:t>
            </a:r>
            <a:r>
              <a:rPr lang="pt-BR" sz="1000" dirty="0" smtClean="0">
                <a:solidFill>
                  <a:schemeClr val="accent1">
                    <a:lumMod val="75000"/>
                  </a:schemeClr>
                </a:solidFill>
              </a:rPr>
              <a:t>Mc </a:t>
            </a:r>
            <a:r>
              <a:rPr lang="pt-BR" sz="1000" dirty="0">
                <a:solidFill>
                  <a:schemeClr val="accent1">
                    <a:lumMod val="75000"/>
                  </a:schemeClr>
                </a:solidFill>
              </a:rPr>
              <a:t>14, </a:t>
            </a:r>
            <a:r>
              <a:rPr lang="pt-BR" sz="1000" dirty="0" smtClean="0">
                <a:solidFill>
                  <a:schemeClr val="accent1">
                    <a:lumMod val="75000"/>
                  </a:schemeClr>
                </a:solidFill>
              </a:rPr>
              <a:t>36</a:t>
            </a:r>
            <a:r>
              <a:rPr lang="pt-BR" sz="1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ＭＳ Ｐゴシック" charset="-128"/>
                <a:cs typeface="Arial" pitchFamily="34" charset="0"/>
                <a:sym typeface="Arial Bold Italic" charset="0"/>
              </a:rPr>
              <a:t>)</a:t>
            </a:r>
            <a:endParaRPr lang="pt-BR" sz="1000" dirty="0">
              <a:solidFill>
                <a:schemeClr val="accent1">
                  <a:lumMod val="75000"/>
                </a:schemeClr>
              </a:solidFill>
              <a:latin typeface="+mj-lt"/>
              <a:ea typeface="ＭＳ Ｐゴシック" charset="-128"/>
              <a:cs typeface="Arial" pitchFamily="34" charset="0"/>
              <a:sym typeface="Arial Bold Italic" charset="0"/>
            </a:endParaRPr>
          </a:p>
        </p:txBody>
      </p:sp>
      <p:sp>
        <p:nvSpPr>
          <p:cNvPr id="13326" name="Rectangle 16"/>
          <p:cNvSpPr>
            <a:spLocks/>
          </p:cNvSpPr>
          <p:nvPr/>
        </p:nvSpPr>
        <p:spPr bwMode="auto">
          <a:xfrm>
            <a:off x="1063625" y="1617663"/>
            <a:ext cx="9017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lnSpc>
                <a:spcPct val="90000"/>
              </a:lnSpc>
              <a:defRPr/>
            </a:pPr>
            <a:r>
              <a:rPr lang="it-IT" sz="8000" b="1" dirty="0">
                <a:solidFill>
                  <a:srgbClr val="FFFFFF"/>
                </a:solidFill>
                <a:latin typeface="+mj-lt"/>
                <a:ea typeface="ＭＳ Ｐゴシック" charset="-128"/>
                <a:cs typeface="Arial" pitchFamily="34" charset="0"/>
                <a:sym typeface="Arial Bold" charset="0"/>
              </a:rPr>
              <a:t>P</a:t>
            </a:r>
          </a:p>
        </p:txBody>
      </p:sp>
      <p:sp>
        <p:nvSpPr>
          <p:cNvPr id="5" name="Rectangle 17"/>
          <p:cNvSpPr>
            <a:spLocks/>
          </p:cNvSpPr>
          <p:nvPr/>
        </p:nvSpPr>
        <p:spPr bwMode="auto">
          <a:xfrm>
            <a:off x="1126341" y="3837041"/>
            <a:ext cx="1508539" cy="139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ts val="900"/>
              </a:lnSpc>
            </a:pPr>
            <a:r>
              <a:rPr lang="pt-BR" sz="950" dirty="0"/>
              <a:t>Jesus nos ensina que o Pai tem um plano de amor para cada um de nós, que Ele nos ama com um amor pessoal e, se acreditarmos nesse amor </a:t>
            </a:r>
            <a:r>
              <a:rPr lang="pt-BR" sz="950" b="1" dirty="0"/>
              <a:t>e correspondermos com o nosso amor</a:t>
            </a:r>
            <a:r>
              <a:rPr lang="pt-BR" sz="950" dirty="0"/>
              <a:t> – é essa a condição –, </a:t>
            </a:r>
            <a:r>
              <a:rPr lang="pt-BR" sz="950" b="1" dirty="0"/>
              <a:t>Ele fará com que tudo seja finalizado para o bem.</a:t>
            </a:r>
            <a:r>
              <a:rPr lang="pt-BR" sz="950" dirty="0"/>
              <a:t> Para Jesus, nada aconteceu por acaso, nem sequer a Paixão e a Morte. </a:t>
            </a:r>
          </a:p>
        </p:txBody>
      </p:sp>
      <p:pic>
        <p:nvPicPr>
          <p:cNvPr id="13320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12063" y="487363"/>
            <a:ext cx="2532062" cy="48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21" name="Rectangle 20"/>
          <p:cNvSpPr>
            <a:spLocks/>
          </p:cNvSpPr>
          <p:nvPr/>
        </p:nvSpPr>
        <p:spPr bwMode="auto">
          <a:xfrm>
            <a:off x="7934325" y="555625"/>
            <a:ext cx="17399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</a:pPr>
            <a:r>
              <a:rPr lang="pt-BR" sz="1400" smtClean="0">
                <a:solidFill>
                  <a:srgbClr val="FF0000"/>
                </a:solidFill>
                <a:sym typeface="Arial Bold" charset="0"/>
              </a:rPr>
              <a:t>Como aconteceu com:</a:t>
            </a:r>
          </a:p>
          <a:p>
            <a:pPr algn="ctr">
              <a:lnSpc>
                <a:spcPct val="80000"/>
              </a:lnSpc>
            </a:pPr>
            <a:r>
              <a:rPr lang="pt-BR" sz="1400" b="1" smtClean="0">
                <a:solidFill>
                  <a:srgbClr val="FF0000"/>
                </a:solidFill>
                <a:sym typeface="Arial Bold" charset="0"/>
              </a:rPr>
              <a:t>Lorenz</a:t>
            </a:r>
            <a:r>
              <a:rPr lang="pt-BR" sz="1400" smtClean="0">
                <a:solidFill>
                  <a:srgbClr val="FF0000"/>
                </a:solidFill>
                <a:sym typeface="Arial Bold" charset="0"/>
              </a:rPr>
              <a:t> – Alemanha</a:t>
            </a:r>
            <a:endParaRPr lang="pt-BR" sz="1400">
              <a:solidFill>
                <a:srgbClr val="FF0000"/>
              </a:solidFill>
              <a:sym typeface="Arial Bold" charset="0"/>
            </a:endParaRPr>
          </a:p>
        </p:txBody>
      </p:sp>
      <p:pic>
        <p:nvPicPr>
          <p:cNvPr id="13322" name="Picture 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66075" y="4957763"/>
            <a:ext cx="21209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32" name="Rectangle 22"/>
          <p:cNvSpPr>
            <a:spLocks/>
          </p:cNvSpPr>
          <p:nvPr/>
        </p:nvSpPr>
        <p:spPr bwMode="auto">
          <a:xfrm>
            <a:off x="8321675" y="5033441"/>
            <a:ext cx="1638300" cy="3175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pt-BR" sz="1600" b="1" smtClean="0">
                <a:solidFill>
                  <a:srgbClr val="17375E"/>
                </a:solidFill>
                <a:sym typeface="Arial Bold" charset="0"/>
              </a:rPr>
              <a:t>O meu empenho…</a:t>
            </a:r>
          </a:p>
          <a:p>
            <a:pPr>
              <a:lnSpc>
                <a:spcPct val="90000"/>
              </a:lnSpc>
            </a:pPr>
            <a:endParaRPr lang="pt-BR" sz="1600" b="1">
              <a:solidFill>
                <a:srgbClr val="17375E"/>
              </a:solidFill>
              <a:sym typeface="Arial" pitchFamily="34" charset="0"/>
            </a:endParaRPr>
          </a:p>
        </p:txBody>
      </p:sp>
      <p:sp>
        <p:nvSpPr>
          <p:cNvPr id="13333" name="Rectangle 23"/>
          <p:cNvSpPr>
            <a:spLocks/>
          </p:cNvSpPr>
          <p:nvPr/>
        </p:nvSpPr>
        <p:spPr bwMode="auto">
          <a:xfrm rot="5400000">
            <a:off x="478336" y="3163390"/>
            <a:ext cx="1386477" cy="203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  <a:defRPr/>
            </a:pPr>
            <a:r>
              <a:rPr lang="it-IT" sz="1300" b="1" dirty="0" smtClean="0">
                <a:solidFill>
                  <a:srgbClr val="C97100"/>
                </a:solidFill>
                <a:latin typeface="+mn-lt"/>
                <a:ea typeface="ＭＳ Ｐゴシック" charset="-128"/>
                <a:cs typeface="Arial" pitchFamily="34" charset="0"/>
                <a:sym typeface="Arial Bold" charset="0"/>
              </a:rPr>
              <a:t>PALAVRA DE VIDA</a:t>
            </a:r>
            <a:endParaRPr lang="it-IT" sz="1300" b="1" dirty="0">
              <a:solidFill>
                <a:srgbClr val="C97100"/>
              </a:solidFill>
              <a:latin typeface="+mn-lt"/>
              <a:ea typeface="ＭＳ Ｐゴシック" charset="-128"/>
              <a:cs typeface="Arial" pitchFamily="34" charset="0"/>
              <a:sym typeface="Arial Bold" charset="0"/>
            </a:endParaRPr>
          </a:p>
        </p:txBody>
      </p:sp>
      <p:pic>
        <p:nvPicPr>
          <p:cNvPr id="2" name="Picture 2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6791916">
            <a:off x="7579519" y="597694"/>
            <a:ext cx="550862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42" name="Rectangle 35"/>
          <p:cNvSpPr>
            <a:spLocks/>
          </p:cNvSpPr>
          <p:nvPr/>
        </p:nvSpPr>
        <p:spPr bwMode="auto">
          <a:xfrm rot="5400000">
            <a:off x="-1214437" y="2794000"/>
            <a:ext cx="4394200" cy="12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  <a:defRPr/>
            </a:pPr>
            <a:r>
              <a:rPr lang="pt-BR" sz="800" dirty="0" smtClean="0">
                <a:solidFill>
                  <a:srgbClr val="002D99"/>
                </a:solidFill>
                <a:latin typeface="+mj-lt"/>
                <a:ea typeface="ＭＳ Ｐゴシック" charset="-128"/>
                <a:sym typeface="Arial" pitchFamily="34" charset="0"/>
              </a:rPr>
              <a:t>Do comentário de Chiara </a:t>
            </a:r>
            <a:r>
              <a:rPr lang="pt-BR" sz="800" dirty="0" err="1" smtClean="0">
                <a:solidFill>
                  <a:srgbClr val="002D99"/>
                </a:solidFill>
                <a:latin typeface="+mj-lt"/>
                <a:ea typeface="ＭＳ Ｐゴシック" charset="-128"/>
                <a:sym typeface="Arial" pitchFamily="34" charset="0"/>
              </a:rPr>
              <a:t>Lubich</a:t>
            </a:r>
            <a:r>
              <a:rPr lang="pt-BR" sz="800" dirty="0" smtClean="0">
                <a:solidFill>
                  <a:srgbClr val="002D99"/>
                </a:solidFill>
                <a:latin typeface="+mj-lt"/>
                <a:ea typeface="ＭＳ Ｐゴシック" charset="-128"/>
                <a:sym typeface="Arial" pitchFamily="34" charset="0"/>
              </a:rPr>
              <a:t> – Adaptação realizada pelos  Centro Gen 3</a:t>
            </a:r>
            <a:endParaRPr lang="pt-BR" sz="800" dirty="0">
              <a:solidFill>
                <a:srgbClr val="002D99"/>
              </a:solidFill>
              <a:latin typeface="+mj-lt"/>
              <a:ea typeface="ＭＳ Ｐゴシック" charset="-128"/>
              <a:cs typeface="Arial" pitchFamily="34" charset="0"/>
              <a:sym typeface="Arial" pitchFamily="34" charset="0"/>
            </a:endParaRPr>
          </a:p>
        </p:txBody>
      </p:sp>
      <p:pic>
        <p:nvPicPr>
          <p:cNvPr id="13327" name="Picture 4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71600" y="3367088"/>
            <a:ext cx="1797050" cy="31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84" name="Rectangle 44"/>
          <p:cNvSpPr>
            <a:spLocks/>
          </p:cNvSpPr>
          <p:nvPr/>
        </p:nvSpPr>
        <p:spPr bwMode="auto">
          <a:xfrm>
            <a:off x="1389063" y="3433589"/>
            <a:ext cx="1397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90000"/>
              </a:lnSpc>
            </a:pPr>
            <a:r>
              <a:rPr lang="pt-BR" sz="1200" b="1" dirty="0" smtClean="0">
                <a:solidFill>
                  <a:srgbClr val="005A7C"/>
                </a:solidFill>
                <a:sym typeface="Arial Bold" charset="0"/>
              </a:rPr>
              <a:t>em profundidade...</a:t>
            </a:r>
            <a:endParaRPr lang="pt-BR" sz="1200" b="1" dirty="0">
              <a:solidFill>
                <a:srgbClr val="005A7C"/>
              </a:solidFill>
              <a:sym typeface="Arial Bold" charset="0"/>
            </a:endParaRPr>
          </a:p>
        </p:txBody>
      </p:sp>
      <p:sp>
        <p:nvSpPr>
          <p:cNvPr id="13336" name="Rectangle 47"/>
          <p:cNvSpPr>
            <a:spLocks/>
          </p:cNvSpPr>
          <p:nvPr/>
        </p:nvSpPr>
        <p:spPr bwMode="auto">
          <a:xfrm>
            <a:off x="7854950" y="1186145"/>
            <a:ext cx="2232025" cy="372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ts val="1100"/>
              </a:lnSpc>
            </a:pPr>
            <a:r>
              <a:rPr lang="pt-BR" sz="1050" b="1" dirty="0"/>
              <a:t>Um dia, soube que minha mãe deveria se submeter a um exame médico. </a:t>
            </a:r>
            <a:r>
              <a:rPr lang="pt-BR" sz="1050" dirty="0"/>
              <a:t>Nada de particular. Porém, fiquei muito preocupado, pois recentemente a minha tia tinha descoberto que estava com câncer e a minha avó tinha morrido pela mesma doença. Para mim, os dias à espera do resultado foram tremendos. </a:t>
            </a:r>
            <a:r>
              <a:rPr lang="pt-BR" sz="1050" b="1" dirty="0"/>
              <a:t>Era muito difícil o fato de não possuir nenhuma segurança.</a:t>
            </a:r>
            <a:endParaRPr lang="pt-BR" sz="1050" dirty="0"/>
          </a:p>
          <a:p>
            <a:pPr algn="just">
              <a:lnSpc>
                <a:spcPts val="1100"/>
              </a:lnSpc>
            </a:pPr>
            <a:r>
              <a:rPr lang="pt-BR" sz="1050" dirty="0"/>
              <a:t>Além disso, minha mãe não queria falar a respeito, dizia apenas que tudo daria certo. Mesmo assim, dentro de mim, com a minha fantasia, via tudo diferente. Perguntava-me: e se ela estiver com a mesma doença? Naquele período eu não frequentava a Igreja, “não tinha importância para mim”. Outras coisas eram mais importantes. Mas, naqueles dias de incerteza voltei a rezar. Depois de tanto tempo, voltei a rezar as orações da noite e rezar pela minha mãe e por toda a família. </a:t>
            </a:r>
            <a:r>
              <a:rPr lang="pt-BR" sz="1050" b="1" dirty="0"/>
              <a:t>Sentia fortemente a presença de Jesus e podia oferecer-lhe a minha dor. Senti que a dor permanecia, mas voltou a capacidade de amar.</a:t>
            </a:r>
            <a:endParaRPr lang="pt-BR" sz="1050" dirty="0"/>
          </a:p>
        </p:txBody>
      </p:sp>
      <p:sp>
        <p:nvSpPr>
          <p:cNvPr id="8" name="Rectangle 45"/>
          <p:cNvSpPr>
            <a:spLocks/>
          </p:cNvSpPr>
          <p:nvPr/>
        </p:nvSpPr>
        <p:spPr bwMode="auto">
          <a:xfrm>
            <a:off x="3297238" y="700088"/>
            <a:ext cx="19192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pt-BR" sz="1400" dirty="0"/>
              <a:t>O exemplo de Jesus, o Ressuscitado, serve de luz para a nossa vida. </a:t>
            </a:r>
          </a:p>
          <a:p>
            <a:pPr>
              <a:lnSpc>
                <a:spcPct val="80000"/>
              </a:lnSpc>
            </a:pPr>
            <a:endParaRPr lang="pt-BR" sz="1400" dirty="0" smtClean="0"/>
          </a:p>
          <a:p>
            <a:pPr>
              <a:lnSpc>
                <a:spcPts val="1200"/>
              </a:lnSpc>
            </a:pPr>
            <a:r>
              <a:rPr lang="pt-BR" sz="1200" b="1" dirty="0" smtClean="0">
                <a:solidFill>
                  <a:schemeClr val="accent1">
                    <a:lumMod val="75000"/>
                  </a:schemeClr>
                </a:solidFill>
              </a:rPr>
              <a:t>Devemos </a:t>
            </a:r>
            <a:r>
              <a:rPr lang="pt-BR" sz="1200" b="1" dirty="0">
                <a:solidFill>
                  <a:schemeClr val="accent1">
                    <a:lumMod val="75000"/>
                  </a:schemeClr>
                </a:solidFill>
              </a:rPr>
              <a:t>saber interpretar tudo o que vem ao nosso encontro, o que acontece, o que nos rodeia e também tudo o que nos faz sofrer, como vontade de Deus que nos ama ou como uma permissão de Deus que nos ama também assim. </a:t>
            </a:r>
            <a:endParaRPr lang="pt-BR" sz="1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pt-BR" sz="1200" b="1" dirty="0" smtClean="0">
              <a:solidFill>
                <a:srgbClr val="376092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1100" dirty="0" smtClean="0"/>
              <a:t>Então</a:t>
            </a:r>
            <a:r>
              <a:rPr lang="pt-BR" sz="1100" dirty="0"/>
              <a:t>, tudo na vida terá sentido, tudo será extremamente útil, mesmo aquilo que, na hora, nos parece incompreensível e absurdo. </a:t>
            </a:r>
          </a:p>
          <a:p>
            <a:pPr>
              <a:lnSpc>
                <a:spcPct val="80000"/>
              </a:lnSpc>
            </a:pPr>
            <a:r>
              <a:rPr lang="pt-BR" sz="1200" dirty="0" smtClean="0"/>
              <a:t>. </a:t>
            </a:r>
            <a:endParaRPr lang="pt-BR" sz="1200" dirty="0"/>
          </a:p>
        </p:txBody>
      </p:sp>
      <p:pic>
        <p:nvPicPr>
          <p:cNvPr id="3" name="Imagen 13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17700" y="1139825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5"/>
          <p:cNvSpPr>
            <a:spLocks/>
          </p:cNvSpPr>
          <p:nvPr/>
        </p:nvSpPr>
        <p:spPr bwMode="auto">
          <a:xfrm>
            <a:off x="2147888" y="1533525"/>
            <a:ext cx="508000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0000"/>
              </a:lnSpc>
            </a:pPr>
            <a:r>
              <a:rPr lang="it-IT" sz="2400" b="1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 Bold" charset="0"/>
              </a:rPr>
              <a:t>4</a:t>
            </a:r>
          </a:p>
        </p:txBody>
      </p:sp>
      <p:sp>
        <p:nvSpPr>
          <p:cNvPr id="13334" name="CuadroTexto 17"/>
          <p:cNvSpPr txBox="1">
            <a:spLocks noChangeArrowheads="1"/>
          </p:cNvSpPr>
          <p:nvPr/>
        </p:nvSpPr>
        <p:spPr bwMode="auto">
          <a:xfrm>
            <a:off x="3297238" y="3667125"/>
            <a:ext cx="1813381" cy="1436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1400"/>
              </a:lnSpc>
            </a:pPr>
            <a:r>
              <a:rPr lang="pt-BR" sz="1400" dirty="0">
                <a:solidFill>
                  <a:srgbClr val="FF0000"/>
                </a:solidFill>
              </a:rPr>
              <a:t>A vontade de Deus é a sua voz que nos fala e nos convida continuamente, é o modo pelo qual ele nos expressa o seu amor, para nos dar a sua plenitude de Vida.</a:t>
            </a:r>
          </a:p>
        </p:txBody>
      </p:sp>
      <p:sp>
        <p:nvSpPr>
          <p:cNvPr id="9" name="CuadroTexto 19"/>
          <p:cNvSpPr txBox="1">
            <a:spLocks noChangeArrowheads="1"/>
          </p:cNvSpPr>
          <p:nvPr/>
        </p:nvSpPr>
        <p:spPr bwMode="auto">
          <a:xfrm rot="340137">
            <a:off x="7759591" y="5394948"/>
            <a:ext cx="233650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pt-BR" sz="1400" b="1">
                <a:solidFill>
                  <a:schemeClr val="bg1"/>
                </a:solidFill>
              </a:rPr>
              <a:t>Doar um sorriso, </a:t>
            </a:r>
            <a:endParaRPr lang="pt-BR" sz="1400" b="1" smtClean="0">
              <a:solidFill>
                <a:schemeClr val="bg1"/>
              </a:solidFill>
            </a:endParaRPr>
          </a:p>
          <a:p>
            <a:pPr>
              <a:lnSpc>
                <a:spcPts val="1200"/>
              </a:lnSpc>
            </a:pPr>
            <a:r>
              <a:rPr lang="pt-BR" sz="1400" b="1" smtClean="0">
                <a:solidFill>
                  <a:schemeClr val="bg1"/>
                </a:solidFill>
              </a:rPr>
              <a:t>cumprindo </a:t>
            </a:r>
            <a:r>
              <a:rPr lang="pt-BR" sz="1400" b="1">
                <a:solidFill>
                  <a:schemeClr val="bg1"/>
                </a:solidFill>
              </a:rPr>
              <a:t>bem a tarefa que me é confiada, aquela atividade que devo organizar.</a:t>
            </a:r>
            <a:endParaRPr lang="pt-BR" sz="1400">
              <a:solidFill>
                <a:schemeClr val="bg1"/>
              </a:solidFill>
            </a:endParaRPr>
          </a:p>
          <a:p>
            <a:pPr>
              <a:lnSpc>
                <a:spcPts val="1200"/>
              </a:lnSpc>
            </a:pPr>
            <a:r>
              <a:rPr lang="pt-BR" sz="1400" b="1">
                <a:solidFill>
                  <a:schemeClr val="bg1"/>
                </a:solidFill>
              </a:rPr>
              <a:t>Amemos quem sofre ao nosso redor, e rezemos </a:t>
            </a:r>
            <a:endParaRPr lang="pt-BR" sz="1400" b="1" smtClean="0">
              <a:solidFill>
                <a:schemeClr val="bg1"/>
              </a:solidFill>
            </a:endParaRPr>
          </a:p>
          <a:p>
            <a:pPr>
              <a:lnSpc>
                <a:spcPts val="1200"/>
              </a:lnSpc>
            </a:pPr>
            <a:r>
              <a:rPr lang="pt-BR" sz="1400" b="1" smtClean="0">
                <a:solidFill>
                  <a:schemeClr val="bg1"/>
                </a:solidFill>
              </a:rPr>
              <a:t>por </a:t>
            </a:r>
            <a:r>
              <a:rPr lang="pt-BR" sz="1400" b="1">
                <a:solidFill>
                  <a:schemeClr val="bg1"/>
                </a:solidFill>
              </a:rPr>
              <a:t>eles</a:t>
            </a:r>
            <a:r>
              <a:rPr lang="pt-BR" sz="1400" b="1" smtClean="0">
                <a:solidFill>
                  <a:schemeClr val="bg1"/>
                </a:solidFill>
              </a:rPr>
              <a:t>.</a:t>
            </a:r>
            <a:endParaRPr lang="pt-BR" sz="1400">
              <a:solidFill>
                <a:schemeClr val="bg1"/>
              </a:solidFill>
            </a:endParaRPr>
          </a:p>
          <a:p>
            <a:pPr>
              <a:lnSpc>
                <a:spcPts val="1200"/>
              </a:lnSpc>
            </a:pPr>
            <a:endParaRPr lang="pt-BR" sz="1400" b="1" smtClean="0">
              <a:solidFill>
                <a:schemeClr val="bg1"/>
              </a:solidFill>
            </a:endParaRPr>
          </a:p>
          <a:p>
            <a:pPr>
              <a:lnSpc>
                <a:spcPts val="1200"/>
              </a:lnSpc>
            </a:pPr>
            <a:endParaRPr lang="pt-BR" sz="1400" b="1">
              <a:solidFill>
                <a:schemeClr val="bg1"/>
              </a:solidFill>
            </a:endParaRPr>
          </a:p>
        </p:txBody>
      </p:sp>
      <p:sp>
        <p:nvSpPr>
          <p:cNvPr id="4" name="Rectangle 29"/>
          <p:cNvSpPr>
            <a:spLocks/>
          </p:cNvSpPr>
          <p:nvPr/>
        </p:nvSpPr>
        <p:spPr bwMode="auto">
          <a:xfrm>
            <a:off x="1377950" y="709700"/>
            <a:ext cx="1282700" cy="6806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it-IT" altLang="it-IT" sz="1600" b="1" dirty="0" smtClean="0">
                <a:solidFill>
                  <a:srgbClr val="FFFFFF"/>
                </a:solidFill>
                <a:cs typeface="Arial" pitchFamily="34" charset="0"/>
                <a:sym typeface="Arial Bold" charset="0"/>
              </a:rPr>
              <a:t>“</a:t>
            </a:r>
            <a:r>
              <a:rPr lang="it-IT" sz="1600" b="1" dirty="0" smtClean="0">
                <a:solidFill>
                  <a:srgbClr val="FFFFFF"/>
                </a:solidFill>
                <a:cs typeface="Arial" pitchFamily="34" charset="0"/>
                <a:sym typeface="Arial Bold" charset="0"/>
              </a:rPr>
              <a:t>O QUE </a:t>
            </a:r>
          </a:p>
          <a:p>
            <a:pPr>
              <a:lnSpc>
                <a:spcPct val="80000"/>
              </a:lnSpc>
            </a:pPr>
            <a:r>
              <a:rPr lang="it-IT" sz="1600" b="1" dirty="0" smtClean="0">
                <a:solidFill>
                  <a:srgbClr val="FFFFFF"/>
                </a:solidFill>
                <a:cs typeface="Arial" pitchFamily="34" charset="0"/>
                <a:sym typeface="Arial Bold" charset="0"/>
              </a:rPr>
              <a:t>TU</a:t>
            </a:r>
            <a:endParaRPr lang="it-IT" sz="1600" b="1" dirty="0">
              <a:solidFill>
                <a:srgbClr val="FFFFFF"/>
              </a:solidFill>
              <a:cs typeface="Arial" pitchFamily="34" charset="0"/>
              <a:sym typeface="Arial Bold" charset="0"/>
            </a:endParaRPr>
          </a:p>
          <a:p>
            <a:pPr>
              <a:lnSpc>
                <a:spcPct val="80000"/>
              </a:lnSpc>
            </a:pPr>
            <a:r>
              <a:rPr lang="it-IT" sz="1600" b="1" dirty="0" smtClean="0">
                <a:solidFill>
                  <a:srgbClr val="FFFFFF"/>
                </a:solidFill>
                <a:cs typeface="Arial" pitchFamily="34" charset="0"/>
                <a:sym typeface="Arial Bold" charset="0"/>
              </a:rPr>
              <a:t>QUERES</a:t>
            </a:r>
            <a:r>
              <a:rPr lang="it-IT" altLang="it-IT" sz="1600" b="1" dirty="0" smtClean="0">
                <a:solidFill>
                  <a:srgbClr val="FFFFFF"/>
                </a:solidFill>
                <a:cs typeface="Arial" pitchFamily="34" charset="0"/>
                <a:sym typeface="Arial Bold" charset="0"/>
              </a:rPr>
              <a:t>”</a:t>
            </a:r>
            <a:endParaRPr lang="it-IT" sz="1600" b="1" dirty="0">
              <a:solidFill>
                <a:srgbClr val="FFFFFF"/>
              </a:solidFill>
              <a:cs typeface="Arial" pitchFamily="34" charset="0"/>
              <a:sym typeface="Arial Bold" charset="0"/>
            </a:endParaRPr>
          </a:p>
        </p:txBody>
      </p:sp>
      <p:pic>
        <p:nvPicPr>
          <p:cNvPr id="13338" name="Imagen 6" descr="loppiano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3875" y="5468938"/>
            <a:ext cx="261620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Imagen 8" descr="pak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76513" y="5208588"/>
            <a:ext cx="28765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Imagen 9" descr="cast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79963" y="5019675"/>
            <a:ext cx="3043237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Elipse 44"/>
          <p:cNvSpPr/>
          <p:nvPr/>
        </p:nvSpPr>
        <p:spPr>
          <a:xfrm>
            <a:off x="2762250" y="5249690"/>
            <a:ext cx="317500" cy="3175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8" name="Elipse 47"/>
          <p:cNvSpPr/>
          <p:nvPr/>
        </p:nvSpPr>
        <p:spPr>
          <a:xfrm>
            <a:off x="5011738" y="6975544"/>
            <a:ext cx="204787" cy="20478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13347" name="Picture 3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600000">
            <a:off x="6245225" y="6819900"/>
            <a:ext cx="1797050" cy="31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" name="Rectangle 40"/>
          <p:cNvSpPr>
            <a:spLocks/>
          </p:cNvSpPr>
          <p:nvPr/>
        </p:nvSpPr>
        <p:spPr bwMode="auto">
          <a:xfrm rot="21000000">
            <a:off x="6407150" y="6904038"/>
            <a:ext cx="1360488" cy="211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  <a:defRPr/>
            </a:pPr>
            <a:r>
              <a:rPr lang="it-IT" sz="1100" u="sng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ea typeface="ＭＳ Ｐゴシック" charset="-128"/>
                <a:sym typeface="Arial" pitchFamily="34" charset="0"/>
                <a:hlinkClick r:id="rId15"/>
              </a:rPr>
              <a:t>www.teens4unity.net</a:t>
            </a:r>
            <a:endParaRPr lang="it-IT" sz="1100" dirty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ＭＳ Ｐゴシック" charset="-128"/>
              <a:sym typeface="Arial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it-IT" sz="1100" dirty="0">
              <a:solidFill>
                <a:schemeClr val="accent4">
                  <a:lumMod val="75000"/>
                </a:schemeClr>
              </a:solidFill>
              <a:latin typeface="Arial" pitchFamily="34" charset="0"/>
              <a:ea typeface="ＭＳ Ｐゴシック" charset="-128"/>
              <a:sym typeface="Arial" pitchFamily="34" charset="0"/>
            </a:endParaRPr>
          </a:p>
        </p:txBody>
      </p:sp>
      <p:sp>
        <p:nvSpPr>
          <p:cNvPr id="49" name="Elipse 44"/>
          <p:cNvSpPr/>
          <p:nvPr/>
        </p:nvSpPr>
        <p:spPr>
          <a:xfrm>
            <a:off x="7171761" y="5201926"/>
            <a:ext cx="280528" cy="28052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13352" name="Imagen 14" descr="macchiloina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291638" y="6303963"/>
            <a:ext cx="9302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0" name="Rectangle 45"/>
          <p:cNvSpPr>
            <a:spLocks/>
          </p:cNvSpPr>
          <p:nvPr/>
        </p:nvSpPr>
        <p:spPr bwMode="auto">
          <a:xfrm>
            <a:off x="1128605" y="5215777"/>
            <a:ext cx="1295182" cy="36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r>
              <a:rPr lang="pt-BR" sz="1200" b="1" dirty="0">
                <a:solidFill>
                  <a:srgbClr val="FF0000"/>
                </a:solidFill>
              </a:rPr>
              <a:t>Depois aconteceu </a:t>
            </a:r>
            <a:endParaRPr lang="pt-BR" sz="12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1200" b="1" dirty="0" smtClean="0">
                <a:solidFill>
                  <a:srgbClr val="FF0000"/>
                </a:solidFill>
              </a:rPr>
              <a:t>a </a:t>
            </a:r>
            <a:r>
              <a:rPr lang="pt-BR" sz="1200" b="1" dirty="0">
                <a:solidFill>
                  <a:srgbClr val="FF0000"/>
                </a:solidFill>
              </a:rPr>
              <a:t>Ressurreição</a:t>
            </a:r>
            <a:r>
              <a:rPr lang="pt-BR" sz="1200" b="1" dirty="0" smtClean="0">
                <a:solidFill>
                  <a:srgbClr val="FF0000"/>
                </a:solidFill>
              </a:rPr>
              <a:t>.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13335" name="CuadroTexto 18"/>
          <p:cNvSpPr txBox="1">
            <a:spLocks noChangeArrowheads="1"/>
          </p:cNvSpPr>
          <p:nvPr/>
        </p:nvSpPr>
        <p:spPr bwMode="auto">
          <a:xfrm>
            <a:off x="5373688" y="652463"/>
            <a:ext cx="1878012" cy="447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1000"/>
              </a:lnSpc>
            </a:pPr>
            <a:r>
              <a:rPr lang="pt-BR" sz="1000" b="1" dirty="0">
                <a:solidFill>
                  <a:srgbClr val="FF0000"/>
                </a:solidFill>
              </a:rPr>
              <a:t>Vivendo assim, tudo na nossa vida pode mudar. </a:t>
            </a:r>
            <a:r>
              <a:rPr lang="pt-BR" sz="1000" b="1" dirty="0" smtClean="0">
                <a:solidFill>
                  <a:srgbClr val="FF0000"/>
                </a:solidFill>
              </a:rPr>
              <a:t/>
            </a:r>
            <a:br>
              <a:rPr lang="pt-BR" sz="1000" b="1" dirty="0" smtClean="0">
                <a:solidFill>
                  <a:srgbClr val="FF0000"/>
                </a:solidFill>
              </a:rPr>
            </a:br>
            <a:r>
              <a:rPr lang="pt-BR" sz="1000" dirty="0"/>
              <a:t>Em vez de procurarmos </a:t>
            </a:r>
            <a:endParaRPr lang="pt-BR" sz="1000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a </a:t>
            </a:r>
            <a:r>
              <a:rPr lang="pt-BR" sz="1000" dirty="0"/>
              <a:t>quem gostamos e amar </a:t>
            </a:r>
            <a:endParaRPr lang="pt-BR" sz="1000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somente </a:t>
            </a:r>
            <a:r>
              <a:rPr lang="pt-BR" sz="1000" dirty="0"/>
              <a:t>a eles,</a:t>
            </a:r>
            <a:r>
              <a:rPr lang="pt-BR" sz="1000" b="1" dirty="0"/>
              <a:t> </a:t>
            </a:r>
            <a:r>
              <a:rPr lang="pt-BR" sz="1000" dirty="0"/>
              <a:t>podemos </a:t>
            </a:r>
            <a:endParaRPr lang="pt-BR" sz="1000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dar </a:t>
            </a:r>
            <a:r>
              <a:rPr lang="pt-BR" sz="1000" dirty="0"/>
              <a:t>atenção a todos </a:t>
            </a:r>
            <a:endParaRPr lang="pt-BR" sz="1000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aqueles </a:t>
            </a:r>
            <a:r>
              <a:rPr lang="pt-BR" sz="1000" dirty="0"/>
              <a:t>que a vontade </a:t>
            </a:r>
            <a:endParaRPr lang="pt-BR" sz="1000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de </a:t>
            </a:r>
            <a:r>
              <a:rPr lang="pt-BR" sz="1000" dirty="0"/>
              <a:t>Deus põe ao nosso lado. </a:t>
            </a:r>
          </a:p>
          <a:p>
            <a:pPr>
              <a:lnSpc>
                <a:spcPts val="1000"/>
              </a:lnSpc>
            </a:pPr>
            <a:r>
              <a:rPr lang="pt-BR" sz="1000" b="1" dirty="0" smtClean="0"/>
              <a:t>Em </a:t>
            </a:r>
            <a:r>
              <a:rPr lang="pt-BR" sz="1000" b="1" dirty="0"/>
              <a:t>vez de procurarmos </a:t>
            </a:r>
            <a:endParaRPr lang="pt-BR" sz="1000" b="1" dirty="0" smtClean="0"/>
          </a:p>
          <a:p>
            <a:pPr>
              <a:lnSpc>
                <a:spcPts val="1000"/>
              </a:lnSpc>
            </a:pPr>
            <a:r>
              <a:rPr lang="pt-BR" sz="1000" b="1" dirty="0" smtClean="0"/>
              <a:t>a </a:t>
            </a:r>
            <a:r>
              <a:rPr lang="pt-BR" sz="1000" b="1" dirty="0"/>
              <a:t>quem gostamos e </a:t>
            </a:r>
            <a:r>
              <a:rPr lang="pt-BR" sz="1000" b="1" dirty="0" smtClean="0"/>
              <a:t>amar</a:t>
            </a:r>
          </a:p>
          <a:p>
            <a:pPr>
              <a:lnSpc>
                <a:spcPts val="1000"/>
              </a:lnSpc>
            </a:pPr>
            <a:r>
              <a:rPr lang="pt-BR" sz="1000" b="1" dirty="0" smtClean="0"/>
              <a:t>somente </a:t>
            </a:r>
            <a:r>
              <a:rPr lang="pt-BR" sz="1000" b="1" dirty="0"/>
              <a:t>a eles, podemos </a:t>
            </a:r>
            <a:endParaRPr lang="pt-BR" sz="1000" b="1" dirty="0" smtClean="0"/>
          </a:p>
          <a:p>
            <a:pPr>
              <a:lnSpc>
                <a:spcPts val="1000"/>
              </a:lnSpc>
            </a:pPr>
            <a:r>
              <a:rPr lang="pt-BR" sz="1000" b="1" dirty="0" smtClean="0"/>
              <a:t>dar </a:t>
            </a:r>
            <a:r>
              <a:rPr lang="pt-BR" sz="1000" b="1" dirty="0"/>
              <a:t>atenção a todos aqueles </a:t>
            </a:r>
            <a:endParaRPr lang="pt-BR" sz="1000" b="1" dirty="0" smtClean="0"/>
          </a:p>
          <a:p>
            <a:pPr>
              <a:lnSpc>
                <a:spcPts val="1000"/>
              </a:lnSpc>
            </a:pPr>
            <a:r>
              <a:rPr lang="pt-BR" sz="1000" b="1" dirty="0" smtClean="0"/>
              <a:t>que </a:t>
            </a:r>
            <a:r>
              <a:rPr lang="pt-BR" sz="1000" b="1" dirty="0"/>
              <a:t>a vontade de Deus </a:t>
            </a:r>
            <a:endParaRPr lang="pt-BR" sz="1000" b="1" dirty="0" smtClean="0"/>
          </a:p>
          <a:p>
            <a:pPr>
              <a:lnSpc>
                <a:spcPts val="1000"/>
              </a:lnSpc>
            </a:pPr>
            <a:r>
              <a:rPr lang="pt-BR" sz="1000" b="1" dirty="0" smtClean="0"/>
              <a:t>põe </a:t>
            </a:r>
            <a:r>
              <a:rPr lang="pt-BR" sz="1000" b="1" dirty="0"/>
              <a:t>ao nosso lado. </a:t>
            </a:r>
            <a:r>
              <a:rPr lang="pt-BR" sz="1000" b="1" dirty="0" smtClean="0"/>
              <a:t> </a:t>
            </a:r>
          </a:p>
          <a:p>
            <a:pPr>
              <a:lnSpc>
                <a:spcPts val="1000"/>
              </a:lnSpc>
            </a:pPr>
            <a:endParaRPr lang="pt-BR" sz="1000" b="1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Se </a:t>
            </a:r>
            <a:r>
              <a:rPr lang="pt-BR" sz="1000" dirty="0"/>
              <a:t>estivermos inteiramente projetados na vontade divina daquele momento </a:t>
            </a:r>
            <a:endParaRPr lang="pt-BR" sz="1000" dirty="0" smtClean="0"/>
          </a:p>
          <a:p>
            <a:pPr>
              <a:lnSpc>
                <a:spcPts val="1000"/>
              </a:lnSpc>
            </a:pPr>
            <a:r>
              <a:rPr lang="pt-BR" sz="1000" dirty="0" smtClean="0"/>
              <a:t>(“</a:t>
            </a:r>
            <a:r>
              <a:rPr lang="pt-BR" sz="1000" dirty="0"/>
              <a:t>o que tu queres”), seremos consequentemente levados ao desapego de todas as coisas e do nosso eu (“não o que eu quero”). Esse desapego não é tanto resultado de uma busca proposital, porque se deve buscar só a Deus, mas acontece de fato. </a:t>
            </a:r>
          </a:p>
          <a:p>
            <a:pPr>
              <a:lnSpc>
                <a:spcPct val="90000"/>
              </a:lnSpc>
            </a:pPr>
            <a:endParaRPr lang="pt-BR" sz="1000" dirty="0" smtClean="0"/>
          </a:p>
          <a:p>
            <a:pPr>
              <a:lnSpc>
                <a:spcPts val="1300"/>
              </a:lnSpc>
            </a:pPr>
            <a:r>
              <a:rPr lang="pt-BR" sz="1400" b="1" dirty="0" smtClean="0"/>
              <a:t>Então </a:t>
            </a:r>
            <a:r>
              <a:rPr lang="pt-BR" sz="1400" b="1" dirty="0"/>
              <a:t>a alegria será completa. Basta mergulharmos no momento que passa e cumprir naquele instante a vontade de Deus</a:t>
            </a:r>
            <a:r>
              <a:rPr lang="pt-BR" sz="1400" b="1" dirty="0" smtClean="0"/>
              <a:t>.</a:t>
            </a:r>
            <a:endParaRPr lang="pt-B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2057</TotalTime>
  <Words>494</Words>
  <Application>Microsoft Office PowerPoint</Application>
  <PresentationFormat>Personalizar</PresentationFormat>
  <Paragraphs>47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de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ago</dc:creator>
  <cp:lastModifiedBy>Cloves Batista Alexandre</cp:lastModifiedBy>
  <cp:revision>83</cp:revision>
  <dcterms:created xsi:type="dcterms:W3CDTF">2010-12-29T13:41:48Z</dcterms:created>
  <dcterms:modified xsi:type="dcterms:W3CDTF">2011-03-25T02:17:36Z</dcterms:modified>
</cp:coreProperties>
</file>