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66"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5455"/>
    <a:srgbClr val="CB357B"/>
    <a:srgbClr val="EE7D31"/>
    <a:srgbClr val="0087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08"/>
    <p:restoredTop sz="95890"/>
  </p:normalViewPr>
  <p:slideViewPr>
    <p:cSldViewPr snapToGrid="0" snapToObjects="1" showGuides="1">
      <p:cViewPr varScale="1">
        <p:scale>
          <a:sx n="83" d="100"/>
          <a:sy n="83" d="100"/>
        </p:scale>
        <p:origin x="12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28/02/2023</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‹N›</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208002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28/02/2023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405363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28/02/2023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361312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28/02/2023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693093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28/02/2023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448900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7F4A47C9-D0A8-6344-A83F-B26B6E9DF3B8}" type="datetimeFigureOut">
              <a:rPr lang="it-IT" smtClean="0"/>
              <a:t>28/02/2023</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826482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7F4A47C9-D0A8-6344-A83F-B26B6E9DF3B8}" type="datetimeFigureOut">
              <a:rPr lang="it-IT" smtClean="0"/>
              <a:t>28/02/2023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69598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329" y="2505075"/>
            <a:ext cx="4190702"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4913" y="2505075"/>
            <a:ext cx="4211340"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7F4A47C9-D0A8-6344-A83F-B26B6E9DF3B8}" type="datetimeFigureOut">
              <a:rPr lang="it-IT" smtClean="0"/>
              <a:t>28/02/2023</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058564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7F4A47C9-D0A8-6344-A83F-B26B6E9DF3B8}" type="datetimeFigureOut">
              <a:rPr lang="it-IT" smtClean="0"/>
              <a:t>28/02/2023</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20475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4A47C9-D0A8-6344-A83F-B26B6E9DF3B8}" type="datetimeFigureOut">
              <a:rPr lang="it-IT" smtClean="0"/>
              <a:t>28/02/2023</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3747257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28/02/2023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406507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7F4A47C9-D0A8-6344-A83F-B26B6E9DF3B8}" type="datetimeFigureOut">
              <a:rPr lang="it-IT" smtClean="0"/>
              <a:t>28/02/2023</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505462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28/02/2023</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‹N›</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10.jpeg"/><Relationship Id="rId3" Type="http://schemas.openxmlformats.org/officeDocument/2006/relationships/image" Target="../media/image1.png"/><Relationship Id="rId7" Type="http://schemas.openxmlformats.org/officeDocument/2006/relationships/image" Target="../media/image4.png"/><Relationship Id="rId12"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mailto:centrogen3.rpu@focolare.org" TargetMode="External"/><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7.png"/><Relationship Id="rId4" Type="http://schemas.openxmlformats.org/officeDocument/2006/relationships/image" Target="../media/image2.jp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Immagine 39" descr="Immagine che contiene testo&#10;&#10;Descrizione generata automaticamente">
            <a:extLst>
              <a:ext uri="{FF2B5EF4-FFF2-40B4-BE49-F238E27FC236}">
                <a16:creationId xmlns:a16="http://schemas.microsoft.com/office/drawing/2014/main" id="{8EFBF92B-AC1D-7D4B-F1BE-5F62E0A30083}"/>
              </a:ext>
            </a:extLst>
          </p:cNvPr>
          <p:cNvPicPr>
            <a:picLocks noChangeAspect="1"/>
          </p:cNvPicPr>
          <p:nvPr/>
        </p:nvPicPr>
        <p:blipFill>
          <a:blip r:embed="rId3"/>
          <a:stretch>
            <a:fillRect/>
          </a:stretch>
        </p:blipFill>
        <p:spPr>
          <a:xfrm>
            <a:off x="1114912" y="-17372"/>
            <a:ext cx="7772400" cy="6888584"/>
          </a:xfrm>
          <a:prstGeom prst="rect">
            <a:avLst/>
          </a:prstGeom>
        </p:spPr>
      </p:pic>
      <p:sp>
        <p:nvSpPr>
          <p:cNvPr id="84" name="Rettangolo 83">
            <a:extLst>
              <a:ext uri="{FF2B5EF4-FFF2-40B4-BE49-F238E27FC236}">
                <a16:creationId xmlns:a16="http://schemas.microsoft.com/office/drawing/2014/main" id="{2B1B8747-6098-B188-14C4-B9798A0A5329}"/>
              </a:ext>
            </a:extLst>
          </p:cNvPr>
          <p:cNvSpPr/>
          <p:nvPr/>
        </p:nvSpPr>
        <p:spPr>
          <a:xfrm>
            <a:off x="7489046" y="-11583"/>
            <a:ext cx="2494288" cy="68885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39" name="Immagine 38">
            <a:extLst>
              <a:ext uri="{FF2B5EF4-FFF2-40B4-BE49-F238E27FC236}">
                <a16:creationId xmlns:a16="http://schemas.microsoft.com/office/drawing/2014/main" id="{0FEBAD68-AC83-6CC1-5098-4219518E9EED}"/>
              </a:ext>
            </a:extLst>
          </p:cNvPr>
          <p:cNvPicPr>
            <a:picLocks noChangeAspect="1"/>
          </p:cNvPicPr>
          <p:nvPr/>
        </p:nvPicPr>
        <p:blipFill>
          <a:blip r:embed="rId4"/>
          <a:stretch>
            <a:fillRect/>
          </a:stretch>
        </p:blipFill>
        <p:spPr>
          <a:xfrm rot="16200000">
            <a:off x="6223425" y="1766524"/>
            <a:ext cx="5027244" cy="2492574"/>
          </a:xfrm>
          <a:prstGeom prst="rect">
            <a:avLst/>
          </a:prstGeom>
        </p:spPr>
      </p:pic>
      <p:pic>
        <p:nvPicPr>
          <p:cNvPr id="18" name="Immagine 17">
            <a:extLst>
              <a:ext uri="{FF2B5EF4-FFF2-40B4-BE49-F238E27FC236}">
                <a16:creationId xmlns:a16="http://schemas.microsoft.com/office/drawing/2014/main" id="{9869981B-2D8D-2FEE-1EA2-ACEBA7C16921}"/>
              </a:ext>
            </a:extLst>
          </p:cNvPr>
          <p:cNvPicPr>
            <a:picLocks noChangeAspect="1"/>
          </p:cNvPicPr>
          <p:nvPr/>
        </p:nvPicPr>
        <p:blipFill>
          <a:blip r:embed="rId4"/>
          <a:stretch>
            <a:fillRect/>
          </a:stretch>
        </p:blipFill>
        <p:spPr>
          <a:xfrm rot="16200000">
            <a:off x="-1472389" y="1430454"/>
            <a:ext cx="5386111" cy="2512632"/>
          </a:xfrm>
          <a:prstGeom prst="rect">
            <a:avLst/>
          </a:prstGeom>
        </p:spPr>
      </p:pic>
      <p:pic>
        <p:nvPicPr>
          <p:cNvPr id="25" name="Immagine 24" descr="Immagine che contiene testo, grafica vettoriale&#10;&#10;Descrizione generata automaticamente">
            <a:extLst>
              <a:ext uri="{FF2B5EF4-FFF2-40B4-BE49-F238E27FC236}">
                <a16:creationId xmlns:a16="http://schemas.microsoft.com/office/drawing/2014/main" id="{0F5DCC96-19ED-D0EE-C603-3B643EBD1F5F}"/>
              </a:ext>
            </a:extLst>
          </p:cNvPr>
          <p:cNvPicPr>
            <a:picLocks noChangeAspect="1"/>
          </p:cNvPicPr>
          <p:nvPr/>
        </p:nvPicPr>
        <p:blipFill rotWithShape="1">
          <a:blip r:embed="rId5"/>
          <a:srcRect r="14159"/>
          <a:stretch/>
        </p:blipFill>
        <p:spPr>
          <a:xfrm>
            <a:off x="99410" y="1729852"/>
            <a:ext cx="2377573" cy="3574598"/>
          </a:xfrm>
          <a:prstGeom prst="rect">
            <a:avLst/>
          </a:prstGeom>
        </p:spPr>
      </p:pic>
      <p:sp>
        <p:nvSpPr>
          <p:cNvPr id="26" name="Rettangolo con angoli arrotondati sullo stesso lato 25">
            <a:extLst>
              <a:ext uri="{FF2B5EF4-FFF2-40B4-BE49-F238E27FC236}">
                <a16:creationId xmlns:a16="http://schemas.microsoft.com/office/drawing/2014/main" id="{08246266-3D84-4F4B-7A34-6D2B69366805}"/>
              </a:ext>
            </a:extLst>
          </p:cNvPr>
          <p:cNvSpPr/>
          <p:nvPr/>
        </p:nvSpPr>
        <p:spPr>
          <a:xfrm rot="242191">
            <a:off x="254466" y="4681909"/>
            <a:ext cx="1871783" cy="591943"/>
          </a:xfrm>
          <a:prstGeom prst="round2Same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igura a mano libera 23">
            <a:extLst>
              <a:ext uri="{FF2B5EF4-FFF2-40B4-BE49-F238E27FC236}">
                <a16:creationId xmlns:a16="http://schemas.microsoft.com/office/drawing/2014/main" id="{C29444DB-C137-CEB7-50FC-08A10D05832C}"/>
              </a:ext>
            </a:extLst>
          </p:cNvPr>
          <p:cNvSpPr/>
          <p:nvPr/>
        </p:nvSpPr>
        <p:spPr>
          <a:xfrm>
            <a:off x="28575" y="305099"/>
            <a:ext cx="2271713" cy="1387055"/>
          </a:xfrm>
          <a:custGeom>
            <a:avLst/>
            <a:gdLst>
              <a:gd name="connsiteX0" fmla="*/ 1528763 w 2271713"/>
              <a:gd name="connsiteY0" fmla="*/ 29743 h 1387055"/>
              <a:gd name="connsiteX1" fmla="*/ 757238 w 2271713"/>
              <a:gd name="connsiteY1" fmla="*/ 86893 h 1387055"/>
              <a:gd name="connsiteX2" fmla="*/ 414338 w 2271713"/>
              <a:gd name="connsiteY2" fmla="*/ 101180 h 1387055"/>
              <a:gd name="connsiteX3" fmla="*/ 300038 w 2271713"/>
              <a:gd name="connsiteY3" fmla="*/ 129755 h 1387055"/>
              <a:gd name="connsiteX4" fmla="*/ 200025 w 2271713"/>
              <a:gd name="connsiteY4" fmla="*/ 158330 h 1387055"/>
              <a:gd name="connsiteX5" fmla="*/ 142875 w 2271713"/>
              <a:gd name="connsiteY5" fmla="*/ 201193 h 1387055"/>
              <a:gd name="connsiteX6" fmla="*/ 100013 w 2271713"/>
              <a:gd name="connsiteY6" fmla="*/ 286918 h 1387055"/>
              <a:gd name="connsiteX7" fmla="*/ 71438 w 2271713"/>
              <a:gd name="connsiteY7" fmla="*/ 329780 h 1387055"/>
              <a:gd name="connsiteX8" fmla="*/ 42863 w 2271713"/>
              <a:gd name="connsiteY8" fmla="*/ 444080 h 1387055"/>
              <a:gd name="connsiteX9" fmla="*/ 28575 w 2271713"/>
              <a:gd name="connsiteY9" fmla="*/ 501230 h 1387055"/>
              <a:gd name="connsiteX10" fmla="*/ 0 w 2271713"/>
              <a:gd name="connsiteY10" fmla="*/ 615530 h 1387055"/>
              <a:gd name="connsiteX11" fmla="*/ 14288 w 2271713"/>
              <a:gd name="connsiteY11" fmla="*/ 929855 h 1387055"/>
              <a:gd name="connsiteX12" fmla="*/ 28575 w 2271713"/>
              <a:gd name="connsiteY12" fmla="*/ 1044155 h 1387055"/>
              <a:gd name="connsiteX13" fmla="*/ 42863 w 2271713"/>
              <a:gd name="connsiteY13" fmla="*/ 1087018 h 1387055"/>
              <a:gd name="connsiteX14" fmla="*/ 214313 w 2271713"/>
              <a:gd name="connsiteY14" fmla="*/ 1229893 h 1387055"/>
              <a:gd name="connsiteX15" fmla="*/ 271463 w 2271713"/>
              <a:gd name="connsiteY15" fmla="*/ 1244180 h 1387055"/>
              <a:gd name="connsiteX16" fmla="*/ 328613 w 2271713"/>
              <a:gd name="connsiteY16" fmla="*/ 1272755 h 1387055"/>
              <a:gd name="connsiteX17" fmla="*/ 442913 w 2271713"/>
              <a:gd name="connsiteY17" fmla="*/ 1301330 h 1387055"/>
              <a:gd name="connsiteX18" fmla="*/ 571500 w 2271713"/>
              <a:gd name="connsiteY18" fmla="*/ 1329905 h 1387055"/>
              <a:gd name="connsiteX19" fmla="*/ 657225 w 2271713"/>
              <a:gd name="connsiteY19" fmla="*/ 1344193 h 1387055"/>
              <a:gd name="connsiteX20" fmla="*/ 1371600 w 2271713"/>
              <a:gd name="connsiteY20" fmla="*/ 1387055 h 1387055"/>
              <a:gd name="connsiteX21" fmla="*/ 1700213 w 2271713"/>
              <a:gd name="connsiteY21" fmla="*/ 1372768 h 1387055"/>
              <a:gd name="connsiteX22" fmla="*/ 1900238 w 2271713"/>
              <a:gd name="connsiteY22" fmla="*/ 1344193 h 1387055"/>
              <a:gd name="connsiteX23" fmla="*/ 1943100 w 2271713"/>
              <a:gd name="connsiteY23" fmla="*/ 1329905 h 1387055"/>
              <a:gd name="connsiteX24" fmla="*/ 2114550 w 2271713"/>
              <a:gd name="connsiteY24" fmla="*/ 1187030 h 1387055"/>
              <a:gd name="connsiteX25" fmla="*/ 2157413 w 2271713"/>
              <a:gd name="connsiteY25" fmla="*/ 1144168 h 1387055"/>
              <a:gd name="connsiteX26" fmla="*/ 2243138 w 2271713"/>
              <a:gd name="connsiteY26" fmla="*/ 987005 h 1387055"/>
              <a:gd name="connsiteX27" fmla="*/ 2257425 w 2271713"/>
              <a:gd name="connsiteY27" fmla="*/ 915568 h 1387055"/>
              <a:gd name="connsiteX28" fmla="*/ 2271713 w 2271713"/>
              <a:gd name="connsiteY28" fmla="*/ 872705 h 1387055"/>
              <a:gd name="connsiteX29" fmla="*/ 2257425 w 2271713"/>
              <a:gd name="connsiteY29" fmla="*/ 658393 h 1387055"/>
              <a:gd name="connsiteX30" fmla="*/ 2228850 w 2271713"/>
              <a:gd name="connsiteY30" fmla="*/ 401218 h 1387055"/>
              <a:gd name="connsiteX31" fmla="*/ 2200275 w 2271713"/>
              <a:gd name="connsiteY31" fmla="*/ 301205 h 1387055"/>
              <a:gd name="connsiteX32" fmla="*/ 2114550 w 2271713"/>
              <a:gd name="connsiteY32" fmla="*/ 215480 h 1387055"/>
              <a:gd name="connsiteX33" fmla="*/ 2014538 w 2271713"/>
              <a:gd name="connsiteY33" fmla="*/ 186905 h 1387055"/>
              <a:gd name="connsiteX34" fmla="*/ 1928813 w 2271713"/>
              <a:gd name="connsiteY34" fmla="*/ 158330 h 1387055"/>
              <a:gd name="connsiteX35" fmla="*/ 1814513 w 2271713"/>
              <a:gd name="connsiteY35" fmla="*/ 115468 h 1387055"/>
              <a:gd name="connsiteX36" fmla="*/ 1757363 w 2271713"/>
              <a:gd name="connsiteY36" fmla="*/ 86893 h 1387055"/>
              <a:gd name="connsiteX37" fmla="*/ 1714500 w 2271713"/>
              <a:gd name="connsiteY37" fmla="*/ 72605 h 1387055"/>
              <a:gd name="connsiteX38" fmla="*/ 1514475 w 2271713"/>
              <a:gd name="connsiteY38" fmla="*/ 29743 h 1387055"/>
              <a:gd name="connsiteX39" fmla="*/ 1400175 w 2271713"/>
              <a:gd name="connsiteY39" fmla="*/ 44030 h 1387055"/>
              <a:gd name="connsiteX40" fmla="*/ 1157288 w 2271713"/>
              <a:gd name="connsiteY40" fmla="*/ 15455 h 1387055"/>
              <a:gd name="connsiteX41" fmla="*/ 1100138 w 2271713"/>
              <a:gd name="connsiteY41" fmla="*/ 1168 h 1387055"/>
              <a:gd name="connsiteX42" fmla="*/ 1028700 w 2271713"/>
              <a:gd name="connsiteY42" fmla="*/ 1168 h 1387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271713" h="1387055">
                <a:moveTo>
                  <a:pt x="1528763" y="29743"/>
                </a:moveTo>
                <a:cubicBezTo>
                  <a:pt x="1220990" y="161643"/>
                  <a:pt x="1477194" y="66613"/>
                  <a:pt x="757238" y="86893"/>
                </a:cubicBezTo>
                <a:cubicBezTo>
                  <a:pt x="642884" y="90114"/>
                  <a:pt x="528638" y="96418"/>
                  <a:pt x="414338" y="101180"/>
                </a:cubicBezTo>
                <a:cubicBezTo>
                  <a:pt x="269106" y="130227"/>
                  <a:pt x="402544" y="100467"/>
                  <a:pt x="300038" y="129755"/>
                </a:cubicBezTo>
                <a:cubicBezTo>
                  <a:pt x="174449" y="165638"/>
                  <a:pt x="302802" y="124073"/>
                  <a:pt x="200025" y="158330"/>
                </a:cubicBezTo>
                <a:cubicBezTo>
                  <a:pt x="180975" y="172618"/>
                  <a:pt x="159713" y="184355"/>
                  <a:pt x="142875" y="201193"/>
                </a:cubicBezTo>
                <a:cubicBezTo>
                  <a:pt x="101927" y="242141"/>
                  <a:pt x="123255" y="240434"/>
                  <a:pt x="100013" y="286918"/>
                </a:cubicBezTo>
                <a:cubicBezTo>
                  <a:pt x="92334" y="302277"/>
                  <a:pt x="80963" y="315493"/>
                  <a:pt x="71438" y="329780"/>
                </a:cubicBezTo>
                <a:lnTo>
                  <a:pt x="42863" y="444080"/>
                </a:lnTo>
                <a:cubicBezTo>
                  <a:pt x="38100" y="463130"/>
                  <a:pt x="32426" y="481975"/>
                  <a:pt x="28575" y="501230"/>
                </a:cubicBezTo>
                <a:cubicBezTo>
                  <a:pt x="11335" y="587436"/>
                  <a:pt x="21968" y="549630"/>
                  <a:pt x="0" y="615530"/>
                </a:cubicBezTo>
                <a:cubicBezTo>
                  <a:pt x="4763" y="720305"/>
                  <a:pt x="7311" y="825204"/>
                  <a:pt x="14288" y="929855"/>
                </a:cubicBezTo>
                <a:cubicBezTo>
                  <a:pt x="16842" y="968166"/>
                  <a:pt x="21706" y="1006378"/>
                  <a:pt x="28575" y="1044155"/>
                </a:cubicBezTo>
                <a:cubicBezTo>
                  <a:pt x="31269" y="1058973"/>
                  <a:pt x="33617" y="1075130"/>
                  <a:pt x="42863" y="1087018"/>
                </a:cubicBezTo>
                <a:cubicBezTo>
                  <a:pt x="66026" y="1116799"/>
                  <a:pt x="168769" y="1218507"/>
                  <a:pt x="214313" y="1229893"/>
                </a:cubicBezTo>
                <a:lnTo>
                  <a:pt x="271463" y="1244180"/>
                </a:lnTo>
                <a:cubicBezTo>
                  <a:pt x="290513" y="1253705"/>
                  <a:pt x="309037" y="1264365"/>
                  <a:pt x="328613" y="1272755"/>
                </a:cubicBezTo>
                <a:cubicBezTo>
                  <a:pt x="369861" y="1290433"/>
                  <a:pt x="396458" y="1291007"/>
                  <a:pt x="442913" y="1301330"/>
                </a:cubicBezTo>
                <a:cubicBezTo>
                  <a:pt x="546140" y="1324269"/>
                  <a:pt x="452961" y="1308352"/>
                  <a:pt x="571500" y="1329905"/>
                </a:cubicBezTo>
                <a:cubicBezTo>
                  <a:pt x="600002" y="1335087"/>
                  <a:pt x="628433" y="1340994"/>
                  <a:pt x="657225" y="1344193"/>
                </a:cubicBezTo>
                <a:cubicBezTo>
                  <a:pt x="1004182" y="1382744"/>
                  <a:pt x="981554" y="1373606"/>
                  <a:pt x="1371600" y="1387055"/>
                </a:cubicBezTo>
                <a:lnTo>
                  <a:pt x="1700213" y="1372768"/>
                </a:lnTo>
                <a:cubicBezTo>
                  <a:pt x="1794134" y="1367076"/>
                  <a:pt x="1824755" y="1365760"/>
                  <a:pt x="1900238" y="1344193"/>
                </a:cubicBezTo>
                <a:cubicBezTo>
                  <a:pt x="1914719" y="1340056"/>
                  <a:pt x="1929935" y="1337219"/>
                  <a:pt x="1943100" y="1329905"/>
                </a:cubicBezTo>
                <a:cubicBezTo>
                  <a:pt x="2032614" y="1280174"/>
                  <a:pt x="2039648" y="1261932"/>
                  <a:pt x="2114550" y="1187030"/>
                </a:cubicBezTo>
                <a:lnTo>
                  <a:pt x="2157413" y="1144168"/>
                </a:lnTo>
                <a:cubicBezTo>
                  <a:pt x="2222242" y="1014509"/>
                  <a:pt x="2190935" y="1065311"/>
                  <a:pt x="2243138" y="987005"/>
                </a:cubicBezTo>
                <a:cubicBezTo>
                  <a:pt x="2247900" y="963193"/>
                  <a:pt x="2251535" y="939127"/>
                  <a:pt x="2257425" y="915568"/>
                </a:cubicBezTo>
                <a:cubicBezTo>
                  <a:pt x="2261078" y="900957"/>
                  <a:pt x="2271713" y="887766"/>
                  <a:pt x="2271713" y="872705"/>
                </a:cubicBezTo>
                <a:cubicBezTo>
                  <a:pt x="2271713" y="801109"/>
                  <a:pt x="2262526" y="729807"/>
                  <a:pt x="2257425" y="658393"/>
                </a:cubicBezTo>
                <a:cubicBezTo>
                  <a:pt x="2246535" y="505936"/>
                  <a:pt x="2253260" y="511060"/>
                  <a:pt x="2228850" y="401218"/>
                </a:cubicBezTo>
                <a:cubicBezTo>
                  <a:pt x="2227953" y="397182"/>
                  <a:pt x="2207701" y="310753"/>
                  <a:pt x="2200275" y="301205"/>
                </a:cubicBezTo>
                <a:cubicBezTo>
                  <a:pt x="2175465" y="269306"/>
                  <a:pt x="2152887" y="228259"/>
                  <a:pt x="2114550" y="215480"/>
                </a:cubicBezTo>
                <a:cubicBezTo>
                  <a:pt x="1970485" y="167459"/>
                  <a:pt x="2193964" y="240734"/>
                  <a:pt x="2014538" y="186905"/>
                </a:cubicBezTo>
                <a:cubicBezTo>
                  <a:pt x="1985688" y="178250"/>
                  <a:pt x="1957388" y="167855"/>
                  <a:pt x="1928813" y="158330"/>
                </a:cubicBezTo>
                <a:cubicBezTo>
                  <a:pt x="1881676" y="142618"/>
                  <a:pt x="1865779" y="138253"/>
                  <a:pt x="1814513" y="115468"/>
                </a:cubicBezTo>
                <a:cubicBezTo>
                  <a:pt x="1795050" y="106818"/>
                  <a:pt x="1776939" y="95283"/>
                  <a:pt x="1757363" y="86893"/>
                </a:cubicBezTo>
                <a:cubicBezTo>
                  <a:pt x="1743520" y="80960"/>
                  <a:pt x="1729030" y="76568"/>
                  <a:pt x="1714500" y="72605"/>
                </a:cubicBezTo>
                <a:cubicBezTo>
                  <a:pt x="1602612" y="42090"/>
                  <a:pt x="1616428" y="46735"/>
                  <a:pt x="1514475" y="29743"/>
                </a:cubicBezTo>
                <a:cubicBezTo>
                  <a:pt x="1476375" y="34505"/>
                  <a:pt x="1438571" y="44030"/>
                  <a:pt x="1400175" y="44030"/>
                </a:cubicBezTo>
                <a:cubicBezTo>
                  <a:pt x="1365682" y="44030"/>
                  <a:pt x="1204848" y="24102"/>
                  <a:pt x="1157288" y="15455"/>
                </a:cubicBezTo>
                <a:cubicBezTo>
                  <a:pt x="1137968" y="11942"/>
                  <a:pt x="1119654" y="3336"/>
                  <a:pt x="1100138" y="1168"/>
                </a:cubicBezTo>
                <a:cubicBezTo>
                  <a:pt x="1076471" y="-1462"/>
                  <a:pt x="1052513" y="1168"/>
                  <a:pt x="1028700" y="1168"/>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2" name="Rettangolo con due angoli in diagonale arrotondati 101">
            <a:extLst>
              <a:ext uri="{FF2B5EF4-FFF2-40B4-BE49-F238E27FC236}">
                <a16:creationId xmlns:a16="http://schemas.microsoft.com/office/drawing/2014/main" id="{A105CAE4-2BAA-1C45-FD5C-8C933236AE73}"/>
              </a:ext>
            </a:extLst>
          </p:cNvPr>
          <p:cNvSpPr/>
          <p:nvPr/>
        </p:nvSpPr>
        <p:spPr>
          <a:xfrm>
            <a:off x="7611147" y="1114103"/>
            <a:ext cx="2250086" cy="3724955"/>
          </a:xfrm>
          <a:prstGeom prst="round2Diag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a:extLst>
              <a:ext uri="{FF2B5EF4-FFF2-40B4-BE49-F238E27FC236}">
                <a16:creationId xmlns:a16="http://schemas.microsoft.com/office/drawing/2014/main" id="{FC3249FB-0435-3776-4BE6-7992093A018E}"/>
              </a:ext>
            </a:extLst>
          </p:cNvPr>
          <p:cNvSpPr/>
          <p:nvPr/>
        </p:nvSpPr>
        <p:spPr>
          <a:xfrm>
            <a:off x="2472359" y="33920"/>
            <a:ext cx="2471994" cy="1107996"/>
          </a:xfrm>
          <a:prstGeom prst="rect">
            <a:avLst/>
          </a:prstGeom>
        </p:spPr>
        <p:txBody>
          <a:bodyPr wrap="square">
            <a:spAutoFit/>
          </a:bodyPr>
          <a:lstStyle/>
          <a:p>
            <a:r>
              <a:rPr lang="it-IT" sz="1100" b="1" dirty="0">
                <a:latin typeface="Arial" panose="020B0604020202020204" pitchFamily="34" charset="0"/>
              </a:rPr>
              <a:t>We Christians of the 20th century are called to «BE LIGHT»!</a:t>
            </a:r>
          </a:p>
          <a:p>
            <a:r>
              <a:rPr lang="it-IT" sz="1100" dirty="0">
                <a:effectLst/>
                <a:latin typeface="Arial" panose="020B0604020202020204" pitchFamily="34" charset="0"/>
              </a:rPr>
              <a:t>However, we might feel inadequate, conditioned by our limitations, or even influenced by external circumstances.</a:t>
            </a:r>
          </a:p>
        </p:txBody>
      </p:sp>
      <p:sp>
        <p:nvSpPr>
          <p:cNvPr id="55" name="CasellaDiTesto 54">
            <a:extLst>
              <a:ext uri="{FF2B5EF4-FFF2-40B4-BE49-F238E27FC236}">
                <a16:creationId xmlns:a16="http://schemas.microsoft.com/office/drawing/2014/main" id="{A8023564-3514-6E49-A589-E60A4A526B1E}"/>
              </a:ext>
            </a:extLst>
          </p:cNvPr>
          <p:cNvSpPr txBox="1"/>
          <p:nvPr/>
        </p:nvSpPr>
        <p:spPr>
          <a:xfrm rot="279976">
            <a:off x="-96329" y="4696582"/>
            <a:ext cx="2535118" cy="335989"/>
          </a:xfrm>
          <a:prstGeom prst="rect">
            <a:avLst/>
          </a:prstGeom>
          <a:noFill/>
        </p:spPr>
        <p:txBody>
          <a:bodyPr wrap="square" rtlCol="0">
            <a:spAutoFit/>
          </a:bodyPr>
          <a:lstStyle/>
          <a:p>
            <a:pPr algn="ctr">
              <a:lnSpc>
                <a:spcPts val="1920"/>
              </a:lnSpc>
            </a:pPr>
            <a:r>
              <a:rPr lang="it-IT" sz="1400" b="1" dirty="0">
                <a:solidFill>
                  <a:schemeClr val="bg1"/>
                </a:solidFill>
                <a:latin typeface="Arial Narrow" panose="020B0604020202020204" pitchFamily="34" charset="0"/>
                <a:cs typeface="Arial Narrow" panose="020B0604020202020204" pitchFamily="34" charset="0"/>
              </a:rPr>
              <a:t>WORD of LIFE</a:t>
            </a:r>
          </a:p>
        </p:txBody>
      </p:sp>
      <p:sp>
        <p:nvSpPr>
          <p:cNvPr id="87" name="Rettangolo con angoli arrotondati sullo stesso lato 86">
            <a:extLst>
              <a:ext uri="{FF2B5EF4-FFF2-40B4-BE49-F238E27FC236}">
                <a16:creationId xmlns:a16="http://schemas.microsoft.com/office/drawing/2014/main" id="{E15CEC66-48EC-FF9C-2986-71D66EE79D4A}"/>
              </a:ext>
            </a:extLst>
          </p:cNvPr>
          <p:cNvSpPr/>
          <p:nvPr/>
        </p:nvSpPr>
        <p:spPr>
          <a:xfrm>
            <a:off x="7627970" y="6362731"/>
            <a:ext cx="2216440" cy="512631"/>
          </a:xfrm>
          <a:prstGeom prst="round2Same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50" name="Rettangolo 49">
            <a:extLst>
              <a:ext uri="{FF2B5EF4-FFF2-40B4-BE49-F238E27FC236}">
                <a16:creationId xmlns:a16="http://schemas.microsoft.com/office/drawing/2014/main" id="{E1FD2B9C-B333-834F-9AC0-077A6223A3DD}"/>
              </a:ext>
            </a:extLst>
          </p:cNvPr>
          <p:cNvSpPr/>
          <p:nvPr/>
        </p:nvSpPr>
        <p:spPr>
          <a:xfrm>
            <a:off x="7485713" y="6472469"/>
            <a:ext cx="2500955" cy="276999"/>
          </a:xfrm>
          <a:prstGeom prst="rect">
            <a:avLst/>
          </a:prstGeom>
        </p:spPr>
        <p:txBody>
          <a:bodyPr wrap="square">
            <a:spAutoFit/>
          </a:bodyPr>
          <a:lstStyle/>
          <a:p>
            <a:pPr algn="ctr"/>
            <a:r>
              <a:rPr lang="it-IT" sz="1200" b="1" dirty="0">
                <a:solidFill>
                  <a:srgbClr val="0070C0"/>
                </a:solidFill>
                <a:latin typeface="Arial Narrow" panose="020B0604020202020204" pitchFamily="34" charset="0"/>
                <a:cs typeface="Arial Narrow" panose="020B0604020202020204" pitchFamily="34" charset="0"/>
                <a:hlinkClick r:id="rId6">
                  <a:extLst>
                    <a:ext uri="{A12FA001-AC4F-418D-AE19-62706E023703}">
                      <ahyp:hlinkClr xmlns:ahyp="http://schemas.microsoft.com/office/drawing/2018/hyperlinkcolor" val="tx"/>
                    </a:ext>
                  </a:extLst>
                </a:hlinkClick>
              </a:rPr>
              <a:t>centrogen3.rpu@focolare.org</a:t>
            </a:r>
            <a:endParaRPr lang="it-IT" sz="1200" b="1" dirty="0">
              <a:solidFill>
                <a:srgbClr val="0070C0"/>
              </a:solidFill>
              <a:latin typeface="Arial Narrow" panose="020B0604020202020204" pitchFamily="34" charset="0"/>
              <a:cs typeface="Arial Narrow" panose="020B0604020202020204" pitchFamily="34" charset="0"/>
            </a:endParaRPr>
          </a:p>
        </p:txBody>
      </p:sp>
      <p:sp>
        <p:nvSpPr>
          <p:cNvPr id="41" name="Rettangolo 40">
            <a:extLst>
              <a:ext uri="{FF2B5EF4-FFF2-40B4-BE49-F238E27FC236}">
                <a16:creationId xmlns:a16="http://schemas.microsoft.com/office/drawing/2014/main" id="{B9A4FA4E-5219-07E6-5B0D-3E250396FCBE}"/>
              </a:ext>
            </a:extLst>
          </p:cNvPr>
          <p:cNvSpPr/>
          <p:nvPr/>
        </p:nvSpPr>
        <p:spPr>
          <a:xfrm rot="10800000" flipV="1">
            <a:off x="99409" y="669115"/>
            <a:ext cx="2250847" cy="579646"/>
          </a:xfrm>
          <a:prstGeom prst="rect">
            <a:avLst/>
          </a:prstGeom>
        </p:spPr>
        <p:txBody>
          <a:bodyPr wrap="square">
            <a:spAutoFit/>
          </a:bodyPr>
          <a:lstStyle/>
          <a:p>
            <a:pPr algn="ctr">
              <a:lnSpc>
                <a:spcPts val="1860"/>
              </a:lnSpc>
            </a:pPr>
            <a:r>
              <a:rPr lang="it-IT" b="1" dirty="0">
                <a:effectLst/>
                <a:latin typeface="Arial" panose="020B0604020202020204" pitchFamily="34" charset="0"/>
              </a:rPr>
              <a:t>“Live as</a:t>
            </a:r>
          </a:p>
          <a:p>
            <a:pPr algn="ctr">
              <a:lnSpc>
                <a:spcPts val="1860"/>
              </a:lnSpc>
            </a:pPr>
            <a:r>
              <a:rPr lang="it-IT" b="1" dirty="0">
                <a:latin typeface="Arial" panose="020B0604020202020204" pitchFamily="34" charset="0"/>
              </a:rPr>
              <a:t>c</a:t>
            </a:r>
            <a:r>
              <a:rPr lang="it-IT" b="1" dirty="0">
                <a:effectLst/>
                <a:latin typeface="Arial" panose="020B0604020202020204" pitchFamily="34" charset="0"/>
              </a:rPr>
              <a:t>hildren of light…”</a:t>
            </a:r>
            <a:endParaRPr lang="it-IT" dirty="0">
              <a:effectLst/>
              <a:latin typeface="Arial" panose="020B0604020202020204" pitchFamily="34" charset="0"/>
            </a:endParaRPr>
          </a:p>
        </p:txBody>
      </p:sp>
      <p:sp>
        <p:nvSpPr>
          <p:cNvPr id="13" name="Rettangolo 12">
            <a:extLst>
              <a:ext uri="{FF2B5EF4-FFF2-40B4-BE49-F238E27FC236}">
                <a16:creationId xmlns:a16="http://schemas.microsoft.com/office/drawing/2014/main" id="{A258B5E2-73EF-03B4-2255-0F40F623D183}"/>
              </a:ext>
            </a:extLst>
          </p:cNvPr>
          <p:cNvSpPr/>
          <p:nvPr/>
        </p:nvSpPr>
        <p:spPr>
          <a:xfrm>
            <a:off x="3157152" y="1145288"/>
            <a:ext cx="1658147" cy="861774"/>
          </a:xfrm>
          <a:prstGeom prst="rect">
            <a:avLst/>
          </a:prstGeom>
        </p:spPr>
        <p:txBody>
          <a:bodyPr wrap="square">
            <a:spAutoFit/>
          </a:bodyPr>
          <a:lstStyle/>
          <a:p>
            <a:pPr>
              <a:lnSpc>
                <a:spcPts val="1220"/>
              </a:lnSpc>
            </a:pPr>
            <a:r>
              <a:rPr lang="it-IT" sz="1100" b="1" i="1" dirty="0">
                <a:solidFill>
                  <a:srgbClr val="FF0000"/>
                </a:solidFill>
                <a:latin typeface="Arial" panose="020B0604020202020204" pitchFamily="34" charset="0"/>
                <a:cs typeface="Arial" panose="020B0604020202020204" pitchFamily="34" charset="0"/>
              </a:rPr>
              <a:t>H</a:t>
            </a:r>
            <a:r>
              <a:rPr lang="it-IT" sz="1100" b="1" i="1" dirty="0">
                <a:solidFill>
                  <a:srgbClr val="FF0000"/>
                </a:solidFill>
                <a:effectLst/>
                <a:latin typeface="Arial" panose="020B0604020202020204" pitchFamily="34" charset="0"/>
                <a:cs typeface="Arial" panose="020B0604020202020204" pitchFamily="34" charset="0"/>
              </a:rPr>
              <a:t>ow can we go forward with hope, even though at times we feel overwhelmed by fear? </a:t>
            </a:r>
          </a:p>
        </p:txBody>
      </p:sp>
      <p:sp>
        <p:nvSpPr>
          <p:cNvPr id="5" name="CasellaDiTesto 4">
            <a:extLst>
              <a:ext uri="{FF2B5EF4-FFF2-40B4-BE49-F238E27FC236}">
                <a16:creationId xmlns:a16="http://schemas.microsoft.com/office/drawing/2014/main" id="{B002FD97-E763-E1D7-CBA1-CA7C057A5A7D}"/>
              </a:ext>
            </a:extLst>
          </p:cNvPr>
          <p:cNvSpPr txBox="1"/>
          <p:nvPr/>
        </p:nvSpPr>
        <p:spPr>
          <a:xfrm>
            <a:off x="2772381" y="4865708"/>
            <a:ext cx="2072600" cy="1107996"/>
          </a:xfrm>
          <a:prstGeom prst="rect">
            <a:avLst/>
          </a:prstGeom>
          <a:noFill/>
        </p:spPr>
        <p:txBody>
          <a:bodyPr wrap="square">
            <a:spAutoFit/>
          </a:bodyPr>
          <a:lstStyle/>
          <a:p>
            <a:r>
              <a:rPr lang="it-IT" sz="1100" dirty="0">
                <a:latin typeface="Arial" panose="020B0604020202020204" pitchFamily="34" charset="0"/>
              </a:rPr>
              <a:t>It’s living the Word of God! That is what gives us light and makes us capable of giving witness to GOODNESS, TRUTH and JUSTICE in our troubled world.</a:t>
            </a:r>
            <a:endParaRPr lang="it-IT" sz="1100" dirty="0">
              <a:effectLst/>
              <a:latin typeface="Arial" panose="020B0604020202020204" pitchFamily="34" charset="0"/>
            </a:endParaRPr>
          </a:p>
        </p:txBody>
      </p:sp>
      <p:sp>
        <p:nvSpPr>
          <p:cNvPr id="3" name="CasellaDiTesto 2">
            <a:extLst>
              <a:ext uri="{FF2B5EF4-FFF2-40B4-BE49-F238E27FC236}">
                <a16:creationId xmlns:a16="http://schemas.microsoft.com/office/drawing/2014/main" id="{840A6F67-C564-D40D-C071-5EC68B9686C4}"/>
              </a:ext>
            </a:extLst>
          </p:cNvPr>
          <p:cNvSpPr txBox="1"/>
          <p:nvPr/>
        </p:nvSpPr>
        <p:spPr>
          <a:xfrm>
            <a:off x="2518929" y="2023688"/>
            <a:ext cx="2482183" cy="2713563"/>
          </a:xfrm>
          <a:prstGeom prst="rect">
            <a:avLst/>
          </a:prstGeom>
          <a:noFill/>
        </p:spPr>
        <p:txBody>
          <a:bodyPr wrap="square">
            <a:spAutoFit/>
          </a:bodyPr>
          <a:lstStyle/>
          <a:p>
            <a:r>
              <a:rPr lang="it-IT" sz="1100" b="1" dirty="0">
                <a:latin typeface="Arial" panose="020B0604020202020204" pitchFamily="34" charset="0"/>
              </a:rPr>
              <a:t>We have to follow the path of  continually growing in our knowledge of God and of his will, which is full of love for each of us. </a:t>
            </a:r>
          </a:p>
          <a:p>
            <a:r>
              <a:rPr lang="it-IT" sz="1100" b="1" dirty="0">
                <a:latin typeface="Arial" panose="020B0604020202020204" pitchFamily="34" charset="0"/>
              </a:rPr>
              <a:t>And WE HAVE TO START OVER AGAIN EVERY DAY!</a:t>
            </a:r>
          </a:p>
          <a:p>
            <a:r>
              <a:rPr lang="it-IT" sz="1100" b="1" dirty="0">
                <a:effectLst/>
                <a:latin typeface="Arial" panose="020B0604020202020204" pitchFamily="34" charset="0"/>
              </a:rPr>
              <a:t> </a:t>
            </a:r>
            <a:r>
              <a:rPr lang="it-IT" sz="1100" dirty="0">
                <a:effectLst/>
                <a:latin typeface="Arial" panose="020B0604020202020204" pitchFamily="34" charset="0"/>
              </a:rPr>
              <a:t> </a:t>
            </a:r>
          </a:p>
          <a:p>
            <a:pPr>
              <a:lnSpc>
                <a:spcPts val="1420"/>
              </a:lnSpc>
            </a:pPr>
            <a:r>
              <a:rPr lang="it-IT" sz="1100" dirty="0">
                <a:latin typeface="Arial" panose="020B0604020202020204" pitchFamily="34" charset="0"/>
              </a:rPr>
              <a:t>Saint Paul invites us to live our daily life in harmony with the call we received from God. He tells us:</a:t>
            </a:r>
          </a:p>
          <a:p>
            <a:pPr>
              <a:lnSpc>
                <a:spcPts val="1420"/>
              </a:lnSpc>
            </a:pPr>
            <a:r>
              <a:rPr lang="it-IT" sz="1100" b="1" i="1" cap="all" dirty="0">
                <a:solidFill>
                  <a:srgbClr val="0070C0"/>
                </a:solidFill>
                <a:effectLst/>
                <a:latin typeface="Arial" panose="020B0604020202020204" pitchFamily="34" charset="0"/>
              </a:rPr>
              <a:t>«BE IMITATORS OF GOD, AS VERY DEAR CHILDREN». </a:t>
            </a:r>
          </a:p>
          <a:p>
            <a:pPr>
              <a:lnSpc>
                <a:spcPts val="1420"/>
              </a:lnSpc>
            </a:pPr>
            <a:r>
              <a:rPr lang="it-IT" sz="1100" b="1" i="1" cap="all" dirty="0">
                <a:solidFill>
                  <a:srgbClr val="0070C0"/>
                </a:solidFill>
                <a:effectLst/>
                <a:latin typeface="Arial" panose="020B0604020202020204" pitchFamily="34" charset="0"/>
              </a:rPr>
              <a:t>This MEANS TO BE HOLY AND FULL OF MERCY FOR ALL. </a:t>
            </a:r>
          </a:p>
          <a:p>
            <a:pPr>
              <a:lnSpc>
                <a:spcPts val="1420"/>
              </a:lnSpc>
            </a:pPr>
            <a:r>
              <a:rPr lang="it-IT" sz="1100" b="1" i="1" cap="all" dirty="0">
                <a:solidFill>
                  <a:srgbClr val="0070C0"/>
                </a:solidFill>
                <a:effectLst/>
                <a:latin typeface="Arial" panose="020B0604020202020204" pitchFamily="34" charset="0"/>
              </a:rPr>
              <a:t> </a:t>
            </a:r>
          </a:p>
        </p:txBody>
      </p:sp>
      <p:sp>
        <p:nvSpPr>
          <p:cNvPr id="9" name="Ovale 8">
            <a:extLst>
              <a:ext uri="{FF2B5EF4-FFF2-40B4-BE49-F238E27FC236}">
                <a16:creationId xmlns:a16="http://schemas.microsoft.com/office/drawing/2014/main" id="{7BE7DC5D-BB4D-6AD4-0CA4-CCD103925925}"/>
              </a:ext>
            </a:extLst>
          </p:cNvPr>
          <p:cNvSpPr/>
          <p:nvPr/>
        </p:nvSpPr>
        <p:spPr>
          <a:xfrm>
            <a:off x="14071688" y="-2648489"/>
            <a:ext cx="522423" cy="522423"/>
          </a:xfrm>
          <a:prstGeom prst="ellipse">
            <a:avLst/>
          </a:prstGeom>
          <a:solidFill>
            <a:srgbClr val="EE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2" name="Immagine 11">
            <a:extLst>
              <a:ext uri="{FF2B5EF4-FFF2-40B4-BE49-F238E27FC236}">
                <a16:creationId xmlns:a16="http://schemas.microsoft.com/office/drawing/2014/main" id="{A5F7AF26-B386-CB8E-7A4E-75B24C781A41}"/>
              </a:ext>
            </a:extLst>
          </p:cNvPr>
          <p:cNvPicPr>
            <a:picLocks noChangeAspect="1"/>
          </p:cNvPicPr>
          <p:nvPr/>
        </p:nvPicPr>
        <p:blipFill>
          <a:blip r:embed="rId7"/>
          <a:stretch>
            <a:fillRect/>
          </a:stretch>
        </p:blipFill>
        <p:spPr>
          <a:xfrm>
            <a:off x="14086105" y="-2654164"/>
            <a:ext cx="512570" cy="512570"/>
          </a:xfrm>
          <a:prstGeom prst="rect">
            <a:avLst/>
          </a:prstGeom>
        </p:spPr>
      </p:pic>
      <p:sp>
        <p:nvSpPr>
          <p:cNvPr id="15" name="Text Box 24">
            <a:extLst>
              <a:ext uri="{FF2B5EF4-FFF2-40B4-BE49-F238E27FC236}">
                <a16:creationId xmlns:a16="http://schemas.microsoft.com/office/drawing/2014/main" id="{24AE1481-837B-4578-8E1E-1AFB29A983F2}"/>
              </a:ext>
            </a:extLst>
          </p:cNvPr>
          <p:cNvSpPr txBox="1">
            <a:spLocks noChangeArrowheads="1"/>
          </p:cNvSpPr>
          <p:nvPr/>
        </p:nvSpPr>
        <p:spPr bwMode="auto">
          <a:xfrm>
            <a:off x="2562812" y="4513303"/>
            <a:ext cx="324927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160463">
              <a:defRPr>
                <a:solidFill>
                  <a:schemeClr val="tx1"/>
                </a:solidFill>
                <a:latin typeface="Arial" panose="020B0604020202020204" pitchFamily="34" charset="0"/>
              </a:defRPr>
            </a:lvl1pPr>
            <a:lvl2pPr defTabSz="1160463">
              <a:defRPr>
                <a:solidFill>
                  <a:schemeClr val="tx1"/>
                </a:solidFill>
                <a:latin typeface="Arial" panose="020B0604020202020204" pitchFamily="34" charset="0"/>
              </a:defRPr>
            </a:lvl2pPr>
            <a:lvl3pPr defTabSz="1160463">
              <a:defRPr>
                <a:solidFill>
                  <a:schemeClr val="tx1"/>
                </a:solidFill>
                <a:latin typeface="Arial" panose="020B0604020202020204" pitchFamily="34" charset="0"/>
              </a:defRPr>
            </a:lvl3pPr>
            <a:lvl4pPr defTabSz="1160463">
              <a:defRPr>
                <a:solidFill>
                  <a:schemeClr val="tx1"/>
                </a:solidFill>
                <a:latin typeface="Arial" panose="020B0604020202020204" pitchFamily="34" charset="0"/>
              </a:defRPr>
            </a:lvl4pPr>
            <a:lvl5pPr defTabSz="1160463">
              <a:defRPr>
                <a:solidFill>
                  <a:schemeClr val="tx1"/>
                </a:solidFill>
                <a:latin typeface="Arial" panose="020B0604020202020204" pitchFamily="34" charset="0"/>
              </a:defRPr>
            </a:lvl5pPr>
            <a:lvl6pPr defTabSz="1160463" fontAlgn="base">
              <a:spcBef>
                <a:spcPct val="0"/>
              </a:spcBef>
              <a:spcAft>
                <a:spcPct val="0"/>
              </a:spcAft>
              <a:defRPr>
                <a:solidFill>
                  <a:schemeClr val="tx1"/>
                </a:solidFill>
                <a:latin typeface="Arial" panose="020B0604020202020204" pitchFamily="34" charset="0"/>
              </a:defRPr>
            </a:lvl6pPr>
            <a:lvl7pPr defTabSz="1160463" fontAlgn="base">
              <a:spcBef>
                <a:spcPct val="0"/>
              </a:spcBef>
              <a:spcAft>
                <a:spcPct val="0"/>
              </a:spcAft>
              <a:defRPr>
                <a:solidFill>
                  <a:schemeClr val="tx1"/>
                </a:solidFill>
                <a:latin typeface="Arial" panose="020B0604020202020204" pitchFamily="34" charset="0"/>
              </a:defRPr>
            </a:lvl7pPr>
            <a:lvl8pPr defTabSz="1160463" fontAlgn="base">
              <a:spcBef>
                <a:spcPct val="0"/>
              </a:spcBef>
              <a:spcAft>
                <a:spcPct val="0"/>
              </a:spcAft>
              <a:defRPr>
                <a:solidFill>
                  <a:schemeClr val="tx1"/>
                </a:solidFill>
                <a:latin typeface="Arial" panose="020B0604020202020204" pitchFamily="34" charset="0"/>
              </a:defRPr>
            </a:lvl8pPr>
            <a:lvl9pPr defTabSz="1160463" fontAlgn="base">
              <a:spcBef>
                <a:spcPct val="0"/>
              </a:spcBef>
              <a:spcAft>
                <a:spcPct val="0"/>
              </a:spcAft>
              <a:defRPr>
                <a:solidFill>
                  <a:schemeClr val="tx1"/>
                </a:solidFill>
                <a:latin typeface="Arial" panose="020B0604020202020204" pitchFamily="34" charset="0"/>
              </a:defRPr>
            </a:lvl9pPr>
          </a:lstStyle>
          <a:p>
            <a:r>
              <a:rPr lang="it-IT" altLang="it-IT" sz="1100" b="1" i="1" dirty="0">
                <a:solidFill>
                  <a:srgbClr val="DE0C0C"/>
                </a:solidFill>
                <a:latin typeface="Myriad Pro" panose="020B0503030403020204" pitchFamily="34" charset="0"/>
              </a:rPr>
              <a:t>What is it that gives us true joy?</a:t>
            </a:r>
            <a:endParaRPr lang="es-ES" altLang="it-IT" sz="1100" b="1" i="1" dirty="0">
              <a:solidFill>
                <a:srgbClr val="DE0C0C"/>
              </a:solidFill>
              <a:latin typeface="Myriad Pro" panose="020B0503030403020204" pitchFamily="34" charset="0"/>
            </a:endParaRPr>
          </a:p>
        </p:txBody>
      </p:sp>
      <p:sp>
        <p:nvSpPr>
          <p:cNvPr id="17" name="Text Box 18">
            <a:extLst>
              <a:ext uri="{FF2B5EF4-FFF2-40B4-BE49-F238E27FC236}">
                <a16:creationId xmlns:a16="http://schemas.microsoft.com/office/drawing/2014/main" id="{2064EFB6-3027-443E-14F0-8176BDEB3C00}"/>
              </a:ext>
            </a:extLst>
          </p:cNvPr>
          <p:cNvSpPr txBox="1">
            <a:spLocks noChangeArrowheads="1"/>
          </p:cNvSpPr>
          <p:nvPr/>
        </p:nvSpPr>
        <p:spPr bwMode="auto">
          <a:xfrm>
            <a:off x="2606788" y="6015297"/>
            <a:ext cx="2639878"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160463">
              <a:defRPr>
                <a:solidFill>
                  <a:schemeClr val="tx1"/>
                </a:solidFill>
                <a:latin typeface="Arial" panose="020B0604020202020204" pitchFamily="34" charset="0"/>
              </a:defRPr>
            </a:lvl1pPr>
            <a:lvl2pPr defTabSz="1160463">
              <a:defRPr>
                <a:solidFill>
                  <a:schemeClr val="tx1"/>
                </a:solidFill>
                <a:latin typeface="Arial" panose="020B0604020202020204" pitchFamily="34" charset="0"/>
              </a:defRPr>
            </a:lvl2pPr>
            <a:lvl3pPr defTabSz="1160463">
              <a:defRPr>
                <a:solidFill>
                  <a:schemeClr val="tx1"/>
                </a:solidFill>
                <a:latin typeface="Arial" panose="020B0604020202020204" pitchFamily="34" charset="0"/>
              </a:defRPr>
            </a:lvl3pPr>
            <a:lvl4pPr defTabSz="1160463">
              <a:defRPr>
                <a:solidFill>
                  <a:schemeClr val="tx1"/>
                </a:solidFill>
                <a:latin typeface="Arial" panose="020B0604020202020204" pitchFamily="34" charset="0"/>
              </a:defRPr>
            </a:lvl4pPr>
            <a:lvl5pPr defTabSz="1160463">
              <a:defRPr>
                <a:solidFill>
                  <a:schemeClr val="tx1"/>
                </a:solidFill>
                <a:latin typeface="Arial" panose="020B0604020202020204" pitchFamily="34" charset="0"/>
              </a:defRPr>
            </a:lvl5pPr>
            <a:lvl6pPr defTabSz="1160463" fontAlgn="base">
              <a:spcBef>
                <a:spcPct val="0"/>
              </a:spcBef>
              <a:spcAft>
                <a:spcPct val="0"/>
              </a:spcAft>
              <a:defRPr>
                <a:solidFill>
                  <a:schemeClr val="tx1"/>
                </a:solidFill>
                <a:latin typeface="Arial" panose="020B0604020202020204" pitchFamily="34" charset="0"/>
              </a:defRPr>
            </a:lvl6pPr>
            <a:lvl7pPr defTabSz="1160463" fontAlgn="base">
              <a:spcBef>
                <a:spcPct val="0"/>
              </a:spcBef>
              <a:spcAft>
                <a:spcPct val="0"/>
              </a:spcAft>
              <a:defRPr>
                <a:solidFill>
                  <a:schemeClr val="tx1"/>
                </a:solidFill>
                <a:latin typeface="Arial" panose="020B0604020202020204" pitchFamily="34" charset="0"/>
              </a:defRPr>
            </a:lvl7pPr>
            <a:lvl8pPr defTabSz="1160463" fontAlgn="base">
              <a:spcBef>
                <a:spcPct val="0"/>
              </a:spcBef>
              <a:spcAft>
                <a:spcPct val="0"/>
              </a:spcAft>
              <a:defRPr>
                <a:solidFill>
                  <a:schemeClr val="tx1"/>
                </a:solidFill>
                <a:latin typeface="Arial" panose="020B0604020202020204" pitchFamily="34" charset="0"/>
              </a:defRPr>
            </a:lvl8pPr>
            <a:lvl9pPr defTabSz="1160463" fontAlgn="base">
              <a:spcBef>
                <a:spcPct val="0"/>
              </a:spcBef>
              <a:spcAft>
                <a:spcPct val="0"/>
              </a:spcAft>
              <a:defRPr>
                <a:solidFill>
                  <a:schemeClr val="tx1"/>
                </a:solidFill>
                <a:latin typeface="Arial" panose="020B0604020202020204" pitchFamily="34" charset="0"/>
              </a:defRPr>
            </a:lvl9pPr>
          </a:lstStyle>
          <a:p>
            <a:r>
              <a:rPr lang="it-IT" altLang="it-IT" sz="1100" b="1" i="1" dirty="0">
                <a:solidFill>
                  <a:srgbClr val="0C3183"/>
                </a:solidFill>
                <a:latin typeface="Myriad Pro" panose="020B0503030403020204" pitchFamily="34" charset="0"/>
              </a:rPr>
              <a:t>Did you ever ask yourself:</a:t>
            </a:r>
          </a:p>
          <a:p>
            <a:r>
              <a:rPr lang="it-IT" altLang="it-IT" sz="1400" b="1" i="1" dirty="0">
                <a:solidFill>
                  <a:srgbClr val="0C3183"/>
                </a:solidFill>
                <a:latin typeface="Myriad Pro" panose="020B0503030403020204" pitchFamily="34" charset="0"/>
              </a:rPr>
              <a:t>“What would Jesus do </a:t>
            </a:r>
          </a:p>
          <a:p>
            <a:r>
              <a:rPr lang="it-IT" altLang="it-IT" sz="1400" b="1" i="1" dirty="0">
                <a:solidFill>
                  <a:srgbClr val="0C3183"/>
                </a:solidFill>
                <a:latin typeface="Myriad Pro" panose="020B0503030403020204" pitchFamily="34" charset="0"/>
              </a:rPr>
              <a:t>if he were in my place?”</a:t>
            </a:r>
            <a:endParaRPr lang="es-ES" altLang="it-IT" sz="1400" b="1" i="1" dirty="0">
              <a:solidFill>
                <a:srgbClr val="0C3183"/>
              </a:solidFill>
              <a:latin typeface="Myriad Pro" panose="020B0503030403020204" pitchFamily="34" charset="0"/>
            </a:endParaRPr>
          </a:p>
        </p:txBody>
      </p:sp>
      <p:sp>
        <p:nvSpPr>
          <p:cNvPr id="7" name="CasellaDiTesto 6">
            <a:extLst>
              <a:ext uri="{FF2B5EF4-FFF2-40B4-BE49-F238E27FC236}">
                <a16:creationId xmlns:a16="http://schemas.microsoft.com/office/drawing/2014/main" id="{3D191B78-3A70-40E6-F596-C513D3BED3C0}"/>
              </a:ext>
            </a:extLst>
          </p:cNvPr>
          <p:cNvSpPr txBox="1"/>
          <p:nvPr/>
        </p:nvSpPr>
        <p:spPr>
          <a:xfrm>
            <a:off x="7737670" y="6037280"/>
            <a:ext cx="1997040" cy="338554"/>
          </a:xfrm>
          <a:prstGeom prst="rect">
            <a:avLst/>
          </a:prstGeom>
          <a:noFill/>
        </p:spPr>
        <p:txBody>
          <a:bodyPr wrap="square">
            <a:spAutoFit/>
          </a:bodyPr>
          <a:lstStyle/>
          <a:p>
            <a:r>
              <a:rPr lang="it-IT" sz="800" baseline="30000" dirty="0">
                <a:latin typeface="Helvetica" pitchFamily="2" charset="0"/>
              </a:rPr>
              <a:t>1</a:t>
            </a:r>
            <a:r>
              <a:rPr lang="it-IT" sz="800" baseline="30000" dirty="0">
                <a:effectLst/>
                <a:latin typeface="Helvetica" pitchFamily="2" charset="0"/>
              </a:rPr>
              <a:t>)</a:t>
            </a:r>
            <a:r>
              <a:rPr lang="it-IT" sz="800" dirty="0">
                <a:effectLst/>
                <a:latin typeface="Helvetica" pitchFamily="2" charset="0"/>
              </a:rPr>
              <a:t> «</a:t>
            </a:r>
            <a:r>
              <a:rPr lang="it-IT" sz="800" i="1" dirty="0">
                <a:effectLst/>
                <a:latin typeface="Helvetica" pitchFamily="2" charset="0"/>
              </a:rPr>
              <a:t>Handing over the Gospel</a:t>
            </a:r>
            <a:r>
              <a:rPr lang="it-IT" sz="800" dirty="0">
                <a:effectLst/>
                <a:latin typeface="Helvetica" pitchFamily="2" charset="0"/>
              </a:rPr>
              <a:t>,» Chiara Lubich to the Gen 3</a:t>
            </a:r>
          </a:p>
        </p:txBody>
      </p:sp>
      <p:sp>
        <p:nvSpPr>
          <p:cNvPr id="19" name="CasellaDiTesto 18">
            <a:extLst>
              <a:ext uri="{FF2B5EF4-FFF2-40B4-BE49-F238E27FC236}">
                <a16:creationId xmlns:a16="http://schemas.microsoft.com/office/drawing/2014/main" id="{D7B833AC-22A7-F900-4938-B7AE37E11A0E}"/>
              </a:ext>
            </a:extLst>
          </p:cNvPr>
          <p:cNvSpPr txBox="1"/>
          <p:nvPr/>
        </p:nvSpPr>
        <p:spPr>
          <a:xfrm>
            <a:off x="5051979" y="362231"/>
            <a:ext cx="2357350" cy="1605568"/>
          </a:xfrm>
          <a:prstGeom prst="rect">
            <a:avLst/>
          </a:prstGeom>
          <a:noFill/>
        </p:spPr>
        <p:txBody>
          <a:bodyPr wrap="square">
            <a:spAutoFit/>
          </a:bodyPr>
          <a:lstStyle/>
          <a:p>
            <a:pPr>
              <a:lnSpc>
                <a:spcPts val="1160"/>
              </a:lnSpc>
              <a:spcAft>
                <a:spcPts val="1000"/>
              </a:spcAft>
            </a:pPr>
            <a:r>
              <a:rPr lang="it-IT" sz="1050" i="1" dirty="0">
                <a:latin typeface="Arial Narrow" panose="020B0604020202020204" pitchFamily="34" charset="0"/>
                <a:ea typeface="Calibri" panose="020F0502020204030204" pitchFamily="34" charset="0"/>
                <a:cs typeface="Arial Narrow" panose="020B0604020202020204" pitchFamily="34" charset="0"/>
              </a:rPr>
              <a:t>L</a:t>
            </a:r>
            <a:r>
              <a:rPr lang="it-IT" sz="1050" i="1" dirty="0">
                <a:effectLst/>
                <a:latin typeface="Arial Narrow" panose="020B0604020202020204" pitchFamily="34" charset="0"/>
                <a:ea typeface="Calibri" panose="020F0502020204030204" pitchFamily="34" charset="0"/>
                <a:cs typeface="Arial Narrow" panose="020B0604020202020204" pitchFamily="34" charset="0"/>
              </a:rPr>
              <a:t>iving the Word of Life totally changed my way of seeing things. Now I try to see the positive in everything that happens.</a:t>
            </a:r>
          </a:p>
          <a:p>
            <a:pPr>
              <a:lnSpc>
                <a:spcPts val="1160"/>
              </a:lnSpc>
              <a:spcAft>
                <a:spcPts val="1000"/>
              </a:spcAft>
            </a:pPr>
            <a:r>
              <a:rPr lang="it-IT" sz="1050" i="1" dirty="0">
                <a:latin typeface="Arial Narrow" panose="020B0604020202020204" pitchFamily="34" charset="0"/>
                <a:ea typeface="Calibri" panose="020F0502020204030204" pitchFamily="34" charset="0"/>
                <a:cs typeface="Arial Narrow" panose="020B0604020202020204" pitchFamily="34" charset="0"/>
              </a:rPr>
              <a:t>Something happened at school that really made me very happy! Our math teacher passed out our homework and I got «7» (the highest grade is «10») which made me very happy because I had never received such a good grade in math!</a:t>
            </a:r>
            <a:endParaRPr lang="it-IT" sz="1050" i="1" dirty="0">
              <a:effectLst/>
              <a:latin typeface="Arial Narrow" panose="020B0604020202020204" pitchFamily="34" charset="0"/>
              <a:ea typeface="Calibri" panose="020F0502020204030204" pitchFamily="34" charset="0"/>
              <a:cs typeface="Arial Narrow" panose="020B0604020202020204" pitchFamily="34" charset="0"/>
            </a:endParaRPr>
          </a:p>
        </p:txBody>
      </p:sp>
      <p:sp>
        <p:nvSpPr>
          <p:cNvPr id="4" name="CasellaDiTesto 3">
            <a:extLst>
              <a:ext uri="{FF2B5EF4-FFF2-40B4-BE49-F238E27FC236}">
                <a16:creationId xmlns:a16="http://schemas.microsoft.com/office/drawing/2014/main" id="{FAA9E86D-5B45-814F-97CB-875E7D95EED8}"/>
              </a:ext>
            </a:extLst>
          </p:cNvPr>
          <p:cNvSpPr txBox="1"/>
          <p:nvPr/>
        </p:nvSpPr>
        <p:spPr>
          <a:xfrm>
            <a:off x="5076709" y="4827122"/>
            <a:ext cx="2354564" cy="1015663"/>
          </a:xfrm>
          <a:prstGeom prst="rect">
            <a:avLst/>
          </a:prstGeom>
          <a:noFill/>
        </p:spPr>
        <p:txBody>
          <a:bodyPr wrap="square">
            <a:spAutoFit/>
          </a:bodyPr>
          <a:lstStyle/>
          <a:p>
            <a:pPr>
              <a:lnSpc>
                <a:spcPts val="1160"/>
              </a:lnSpc>
              <a:spcAft>
                <a:spcPts val="1000"/>
              </a:spcAft>
            </a:pPr>
            <a:r>
              <a:rPr lang="it-IT" sz="1050" i="1" dirty="0">
                <a:effectLst/>
                <a:latin typeface="Arial Narrow" panose="020B0604020202020204" pitchFamily="34" charset="0"/>
                <a:ea typeface="Calibri" panose="020F0502020204030204" pitchFamily="34" charset="0"/>
                <a:cs typeface="Arial Narrow" panose="020B0604020202020204" pitchFamily="34" charset="0"/>
              </a:rPr>
              <a:t>In that moment I felt so free and fulfilled, like a mature Christian. One of my classmates suggested that the teacher lower my grade by only half a point, but the teacher decided to leave my grade at 7, because I had acted justly and told the truth.</a:t>
            </a:r>
          </a:p>
        </p:txBody>
      </p:sp>
      <p:sp>
        <p:nvSpPr>
          <p:cNvPr id="30" name="CasellaDiTesto 29">
            <a:extLst>
              <a:ext uri="{FF2B5EF4-FFF2-40B4-BE49-F238E27FC236}">
                <a16:creationId xmlns:a16="http://schemas.microsoft.com/office/drawing/2014/main" id="{E5B3BAE8-904C-1A56-47B6-0F7C4A61E259}"/>
              </a:ext>
            </a:extLst>
          </p:cNvPr>
          <p:cNvSpPr txBox="1"/>
          <p:nvPr/>
        </p:nvSpPr>
        <p:spPr>
          <a:xfrm>
            <a:off x="5105753" y="3307961"/>
            <a:ext cx="2354565" cy="1477328"/>
          </a:xfrm>
          <a:prstGeom prst="rect">
            <a:avLst/>
          </a:prstGeom>
          <a:noFill/>
        </p:spPr>
        <p:txBody>
          <a:bodyPr wrap="square">
            <a:spAutoFit/>
          </a:bodyPr>
          <a:lstStyle/>
          <a:p>
            <a:pPr>
              <a:lnSpc>
                <a:spcPts val="1160"/>
              </a:lnSpc>
              <a:spcAft>
                <a:spcPts val="1000"/>
              </a:spcAft>
            </a:pPr>
            <a:r>
              <a:rPr lang="it-IT" sz="1050" i="1" dirty="0">
                <a:effectLst/>
                <a:latin typeface="Arial Narrow" panose="020B0604020202020204" pitchFamily="34" charset="0"/>
                <a:ea typeface="Calibri" panose="020F0502020204030204" pitchFamily="34" charset="0"/>
                <a:cs typeface="Arial Narrow" panose="020B0604020202020204" pitchFamily="34" charset="0"/>
              </a:rPr>
              <a:t>But when I looked over my work, I saw that there was a mistake that the teacher had not noticed and would have lowered my grade. As soon as I realized it, I told my teacher. I actually felt even happier by telling her! My classmates couldn’t understand why I did that, but for me the grade wasn’t as important as being ready to live in truth and love, and nothing else.</a:t>
            </a:r>
          </a:p>
        </p:txBody>
      </p:sp>
      <p:sp>
        <p:nvSpPr>
          <p:cNvPr id="33" name="Rettangolo 32">
            <a:extLst>
              <a:ext uri="{FF2B5EF4-FFF2-40B4-BE49-F238E27FC236}">
                <a16:creationId xmlns:a16="http://schemas.microsoft.com/office/drawing/2014/main" id="{B310FE6D-728F-2684-4FBB-256C444CFF3F}"/>
              </a:ext>
            </a:extLst>
          </p:cNvPr>
          <p:cNvSpPr/>
          <p:nvPr/>
        </p:nvSpPr>
        <p:spPr>
          <a:xfrm>
            <a:off x="7489046" y="-11583"/>
            <a:ext cx="2494288" cy="648670"/>
          </a:xfrm>
          <a:prstGeom prst="rect">
            <a:avLst/>
          </a:prstGeom>
          <a:solidFill>
            <a:srgbClr val="EB54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 name="Text Box 20">
            <a:extLst>
              <a:ext uri="{FF2B5EF4-FFF2-40B4-BE49-F238E27FC236}">
                <a16:creationId xmlns:a16="http://schemas.microsoft.com/office/drawing/2014/main" id="{E46388D9-24B1-C07D-8833-168786C5F066}"/>
              </a:ext>
            </a:extLst>
          </p:cNvPr>
          <p:cNvSpPr txBox="1">
            <a:spLocks noChangeArrowheads="1"/>
          </p:cNvSpPr>
          <p:nvPr/>
        </p:nvSpPr>
        <p:spPr bwMode="auto">
          <a:xfrm>
            <a:off x="7611147" y="1463324"/>
            <a:ext cx="2250086"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1160463">
              <a:defRPr>
                <a:solidFill>
                  <a:schemeClr val="tx1"/>
                </a:solidFill>
                <a:latin typeface="Arial" panose="020B0604020202020204" pitchFamily="34" charset="0"/>
              </a:defRPr>
            </a:lvl1pPr>
            <a:lvl2pPr defTabSz="1160463">
              <a:defRPr>
                <a:solidFill>
                  <a:schemeClr val="tx1"/>
                </a:solidFill>
                <a:latin typeface="Arial" panose="020B0604020202020204" pitchFamily="34" charset="0"/>
              </a:defRPr>
            </a:lvl2pPr>
            <a:lvl3pPr defTabSz="1160463">
              <a:defRPr>
                <a:solidFill>
                  <a:schemeClr val="tx1"/>
                </a:solidFill>
                <a:latin typeface="Arial" panose="020B0604020202020204" pitchFamily="34" charset="0"/>
              </a:defRPr>
            </a:lvl3pPr>
            <a:lvl4pPr defTabSz="1160463">
              <a:defRPr>
                <a:solidFill>
                  <a:schemeClr val="tx1"/>
                </a:solidFill>
                <a:latin typeface="Arial" panose="020B0604020202020204" pitchFamily="34" charset="0"/>
              </a:defRPr>
            </a:lvl4pPr>
            <a:lvl5pPr defTabSz="1160463">
              <a:defRPr>
                <a:solidFill>
                  <a:schemeClr val="tx1"/>
                </a:solidFill>
                <a:latin typeface="Arial" panose="020B0604020202020204" pitchFamily="34" charset="0"/>
              </a:defRPr>
            </a:lvl5pPr>
            <a:lvl6pPr defTabSz="1160463" fontAlgn="base">
              <a:spcBef>
                <a:spcPct val="0"/>
              </a:spcBef>
              <a:spcAft>
                <a:spcPct val="0"/>
              </a:spcAft>
              <a:defRPr>
                <a:solidFill>
                  <a:schemeClr val="tx1"/>
                </a:solidFill>
                <a:latin typeface="Arial" panose="020B0604020202020204" pitchFamily="34" charset="0"/>
              </a:defRPr>
            </a:lvl6pPr>
            <a:lvl7pPr defTabSz="1160463" fontAlgn="base">
              <a:spcBef>
                <a:spcPct val="0"/>
              </a:spcBef>
              <a:spcAft>
                <a:spcPct val="0"/>
              </a:spcAft>
              <a:defRPr>
                <a:solidFill>
                  <a:schemeClr val="tx1"/>
                </a:solidFill>
                <a:latin typeface="Arial" panose="020B0604020202020204" pitchFamily="34" charset="0"/>
              </a:defRPr>
            </a:lvl7pPr>
            <a:lvl8pPr defTabSz="1160463" fontAlgn="base">
              <a:spcBef>
                <a:spcPct val="0"/>
              </a:spcBef>
              <a:spcAft>
                <a:spcPct val="0"/>
              </a:spcAft>
              <a:defRPr>
                <a:solidFill>
                  <a:schemeClr val="tx1"/>
                </a:solidFill>
                <a:latin typeface="Arial" panose="020B0604020202020204" pitchFamily="34" charset="0"/>
              </a:defRPr>
            </a:lvl8pPr>
            <a:lvl9pPr defTabSz="1160463" fontAlgn="base">
              <a:spcBef>
                <a:spcPct val="0"/>
              </a:spcBef>
              <a:spcAft>
                <a:spcPct val="0"/>
              </a:spcAft>
              <a:defRPr>
                <a:solidFill>
                  <a:schemeClr val="tx1"/>
                </a:solidFill>
                <a:latin typeface="Arial" panose="020B0604020202020204" pitchFamily="34" charset="0"/>
              </a:defRPr>
            </a:lvl9pPr>
          </a:lstStyle>
          <a:p>
            <a:pPr algn="ctr">
              <a:lnSpc>
                <a:spcPts val="1160"/>
              </a:lnSpc>
            </a:pPr>
            <a:r>
              <a:rPr lang="it-IT" sz="1050" b="1" i="1" dirty="0">
                <a:solidFill>
                  <a:srgbClr val="0070C0"/>
                </a:solidFill>
                <a:latin typeface="Arial Narrow" panose="020B0604020202020204" pitchFamily="34" charset="0"/>
                <a:cs typeface="Arial Narrow" panose="020B0604020202020204" pitchFamily="34" charset="0"/>
              </a:rPr>
              <a:t>«We become holy by living the Gospel.</a:t>
            </a:r>
          </a:p>
          <a:p>
            <a:pPr algn="ctr">
              <a:lnSpc>
                <a:spcPts val="1160"/>
              </a:lnSpc>
            </a:pPr>
            <a:r>
              <a:rPr lang="it-IT" sz="1050" b="1" i="1" dirty="0">
                <a:solidFill>
                  <a:srgbClr val="0070C0"/>
                </a:solidFill>
                <a:latin typeface="Arial Narrow" panose="020B0604020202020204" pitchFamily="34" charset="0"/>
                <a:cs typeface="Arial Narrow" panose="020B0604020202020204" pitchFamily="34" charset="0"/>
              </a:rPr>
              <a:t>So I want to hand on to you not only some words of encouragement, but the actual Gospel itself.</a:t>
            </a:r>
          </a:p>
          <a:p>
            <a:pPr algn="ctr">
              <a:lnSpc>
                <a:spcPts val="1160"/>
              </a:lnSpc>
            </a:pPr>
            <a:r>
              <a:rPr lang="it-IT" sz="1050" b="1" i="1" dirty="0">
                <a:solidFill>
                  <a:srgbClr val="0070C0"/>
                </a:solidFill>
                <a:latin typeface="Arial Narrow" panose="020B0604020202020204" pitchFamily="34" charset="0"/>
                <a:cs typeface="Arial Narrow" panose="020B0604020202020204" pitchFamily="34" charset="0"/>
              </a:rPr>
              <a:t>This is the gift I want to give you.</a:t>
            </a:r>
          </a:p>
          <a:p>
            <a:pPr algn="ctr">
              <a:lnSpc>
                <a:spcPts val="1160"/>
              </a:lnSpc>
            </a:pPr>
            <a:r>
              <a:rPr lang="it-IT" sz="1050" b="1" i="1" dirty="0">
                <a:solidFill>
                  <a:srgbClr val="0070C0"/>
                </a:solidFill>
                <a:latin typeface="Arial Narrow" panose="020B0604020202020204" pitchFamily="34" charset="0"/>
                <a:cs typeface="Arial Narrow" panose="020B0604020202020204" pitchFamily="34" charset="0"/>
              </a:rPr>
              <a:t>The Gospel is, and always will be, the book that will renew individuals and the whole of society. We need to be nourished by it from the time we are young in order to become holy and change the world.</a:t>
            </a:r>
          </a:p>
          <a:p>
            <a:pPr algn="ctr">
              <a:lnSpc>
                <a:spcPts val="1160"/>
              </a:lnSpc>
            </a:pPr>
            <a:r>
              <a:rPr lang="it-IT" sz="1050" b="1" i="1" dirty="0">
                <a:solidFill>
                  <a:srgbClr val="0070C0"/>
                </a:solidFill>
                <a:latin typeface="Arial Narrow" panose="020B0604020202020204" pitchFamily="34" charset="0"/>
                <a:cs typeface="Arial Narrow" panose="020B0604020202020204" pitchFamily="34" charset="0"/>
              </a:rPr>
              <a:t>My wish for you is that you live the Gospel so well that anyone who sees you can say: «</a:t>
            </a:r>
            <a:r>
              <a:rPr lang="it-IT" sz="1050" b="1" i="1">
                <a:solidFill>
                  <a:srgbClr val="0070C0"/>
                </a:solidFill>
                <a:latin typeface="Arial Narrow" panose="020B0604020202020204" pitchFamily="34" charset="0"/>
                <a:cs typeface="Arial Narrow" panose="020B0604020202020204" pitchFamily="34" charset="0"/>
              </a:rPr>
              <a:t>There goes </a:t>
            </a:r>
            <a:r>
              <a:rPr lang="it-IT" sz="1050" b="1" i="1" dirty="0">
                <a:solidFill>
                  <a:srgbClr val="0070C0"/>
                </a:solidFill>
                <a:latin typeface="Arial Narrow" panose="020B0604020202020204" pitchFamily="34" charset="0"/>
                <a:cs typeface="Arial Narrow" panose="020B0604020202020204" pitchFamily="34" charset="0"/>
              </a:rPr>
              <a:t>another little Jesus passing through the world»</a:t>
            </a:r>
            <a:r>
              <a:rPr lang="it-IT" sz="1050" b="1" i="1" baseline="30000" dirty="0">
                <a:solidFill>
                  <a:srgbClr val="0070C0"/>
                </a:solidFill>
                <a:latin typeface="Arial Narrow" panose="020B0604020202020204" pitchFamily="34" charset="0"/>
                <a:cs typeface="Arial Narrow" panose="020B0604020202020204" pitchFamily="34" charset="0"/>
              </a:rPr>
              <a:t>1</a:t>
            </a:r>
            <a:r>
              <a:rPr lang="it-IT" sz="1050" b="1" i="1" dirty="0">
                <a:solidFill>
                  <a:srgbClr val="0070C0"/>
                </a:solidFill>
                <a:latin typeface="Arial Narrow" panose="020B0604020202020204" pitchFamily="34" charset="0"/>
                <a:cs typeface="Arial Narrow" panose="020B0604020202020204" pitchFamily="34" charset="0"/>
              </a:rPr>
              <a:t>.</a:t>
            </a:r>
          </a:p>
        </p:txBody>
      </p:sp>
      <p:sp>
        <p:nvSpPr>
          <p:cNvPr id="16" name="Figura a mano libera 15">
            <a:extLst>
              <a:ext uri="{FF2B5EF4-FFF2-40B4-BE49-F238E27FC236}">
                <a16:creationId xmlns:a16="http://schemas.microsoft.com/office/drawing/2014/main" id="{FC044E10-6A8B-0445-9376-0CA3612DEE09}"/>
              </a:ext>
            </a:extLst>
          </p:cNvPr>
          <p:cNvSpPr/>
          <p:nvPr/>
        </p:nvSpPr>
        <p:spPr>
          <a:xfrm>
            <a:off x="32116" y="327574"/>
            <a:ext cx="2301994" cy="2001336"/>
          </a:xfrm>
          <a:custGeom>
            <a:avLst/>
            <a:gdLst>
              <a:gd name="connsiteX0" fmla="*/ 1370397 w 2222427"/>
              <a:gd name="connsiteY0" fmla="*/ 0 h 2001336"/>
              <a:gd name="connsiteX1" fmla="*/ 827472 w 2222427"/>
              <a:gd name="connsiteY1" fmla="*/ 42862 h 2001336"/>
              <a:gd name="connsiteX2" fmla="*/ 741747 w 2222427"/>
              <a:gd name="connsiteY2" fmla="*/ 57150 h 2001336"/>
              <a:gd name="connsiteX3" fmla="*/ 470284 w 2222427"/>
              <a:gd name="connsiteY3" fmla="*/ 71437 h 2001336"/>
              <a:gd name="connsiteX4" fmla="*/ 241684 w 2222427"/>
              <a:gd name="connsiteY4" fmla="*/ 114300 h 2001336"/>
              <a:gd name="connsiteX5" fmla="*/ 141672 w 2222427"/>
              <a:gd name="connsiteY5" fmla="*/ 185737 h 2001336"/>
              <a:gd name="connsiteX6" fmla="*/ 70234 w 2222427"/>
              <a:gd name="connsiteY6" fmla="*/ 314325 h 2001336"/>
              <a:gd name="connsiteX7" fmla="*/ 70234 w 2222427"/>
              <a:gd name="connsiteY7" fmla="*/ 657225 h 2001336"/>
              <a:gd name="connsiteX8" fmla="*/ 84522 w 2222427"/>
              <a:gd name="connsiteY8" fmla="*/ 700087 h 2001336"/>
              <a:gd name="connsiteX9" fmla="*/ 113097 w 2222427"/>
              <a:gd name="connsiteY9" fmla="*/ 800100 h 2001336"/>
              <a:gd name="connsiteX10" fmla="*/ 141672 w 2222427"/>
              <a:gd name="connsiteY10" fmla="*/ 857250 h 2001336"/>
              <a:gd name="connsiteX11" fmla="*/ 213109 w 2222427"/>
              <a:gd name="connsiteY11" fmla="*/ 985837 h 2001336"/>
              <a:gd name="connsiteX12" fmla="*/ 255972 w 2222427"/>
              <a:gd name="connsiteY12" fmla="*/ 1028700 h 2001336"/>
              <a:gd name="connsiteX13" fmla="*/ 284547 w 2222427"/>
              <a:gd name="connsiteY13" fmla="*/ 1071562 h 2001336"/>
              <a:gd name="connsiteX14" fmla="*/ 427422 w 2222427"/>
              <a:gd name="connsiteY14" fmla="*/ 1157287 h 2001336"/>
              <a:gd name="connsiteX15" fmla="*/ 513147 w 2222427"/>
              <a:gd name="connsiteY15" fmla="*/ 1185862 h 2001336"/>
              <a:gd name="connsiteX16" fmla="*/ 556009 w 2222427"/>
              <a:gd name="connsiteY16" fmla="*/ 1200150 h 2001336"/>
              <a:gd name="connsiteX17" fmla="*/ 627447 w 2222427"/>
              <a:gd name="connsiteY17" fmla="*/ 1214437 h 2001336"/>
              <a:gd name="connsiteX18" fmla="*/ 670309 w 2222427"/>
              <a:gd name="connsiteY18" fmla="*/ 1228725 h 2001336"/>
              <a:gd name="connsiteX19" fmla="*/ 727459 w 2222427"/>
              <a:gd name="connsiteY19" fmla="*/ 1243012 h 2001336"/>
              <a:gd name="connsiteX20" fmla="*/ 813184 w 2222427"/>
              <a:gd name="connsiteY20" fmla="*/ 1271587 h 2001336"/>
              <a:gd name="connsiteX21" fmla="*/ 856047 w 2222427"/>
              <a:gd name="connsiteY21" fmla="*/ 1285875 h 2001336"/>
              <a:gd name="connsiteX22" fmla="*/ 1013209 w 2222427"/>
              <a:gd name="connsiteY22" fmla="*/ 1314450 h 2001336"/>
              <a:gd name="connsiteX23" fmla="*/ 1541847 w 2222427"/>
              <a:gd name="connsiteY23" fmla="*/ 1300162 h 2001336"/>
              <a:gd name="connsiteX24" fmla="*/ 1641859 w 2222427"/>
              <a:gd name="connsiteY24" fmla="*/ 1257300 h 2001336"/>
              <a:gd name="connsiteX25" fmla="*/ 1756159 w 2222427"/>
              <a:gd name="connsiteY25" fmla="*/ 1228725 h 2001336"/>
              <a:gd name="connsiteX26" fmla="*/ 1813309 w 2222427"/>
              <a:gd name="connsiteY26" fmla="*/ 1200150 h 2001336"/>
              <a:gd name="connsiteX27" fmla="*/ 1941897 w 2222427"/>
              <a:gd name="connsiteY27" fmla="*/ 1128712 h 2001336"/>
              <a:gd name="connsiteX28" fmla="*/ 2027622 w 2222427"/>
              <a:gd name="connsiteY28" fmla="*/ 1042987 h 2001336"/>
              <a:gd name="connsiteX29" fmla="*/ 2113347 w 2222427"/>
              <a:gd name="connsiteY29" fmla="*/ 942975 h 2001336"/>
              <a:gd name="connsiteX30" fmla="*/ 2141922 w 2222427"/>
              <a:gd name="connsiteY30" fmla="*/ 885825 h 2001336"/>
              <a:gd name="connsiteX31" fmla="*/ 2141922 w 2222427"/>
              <a:gd name="connsiteY31" fmla="*/ 414337 h 2001336"/>
              <a:gd name="connsiteX32" fmla="*/ 2084772 w 2222427"/>
              <a:gd name="connsiteY32" fmla="*/ 285750 h 2001336"/>
              <a:gd name="connsiteX33" fmla="*/ 2041909 w 2222427"/>
              <a:gd name="connsiteY33" fmla="*/ 242887 h 2001336"/>
              <a:gd name="connsiteX34" fmla="*/ 1984759 w 2222427"/>
              <a:gd name="connsiteY34" fmla="*/ 214312 h 2001336"/>
              <a:gd name="connsiteX35" fmla="*/ 1884747 w 2222427"/>
              <a:gd name="connsiteY35" fmla="*/ 171450 h 2001336"/>
              <a:gd name="connsiteX36" fmla="*/ 1770447 w 2222427"/>
              <a:gd name="connsiteY36" fmla="*/ 128587 h 2001336"/>
              <a:gd name="connsiteX37" fmla="*/ 1713297 w 2222427"/>
              <a:gd name="connsiteY37" fmla="*/ 100012 h 2001336"/>
              <a:gd name="connsiteX38" fmla="*/ 1627572 w 2222427"/>
              <a:gd name="connsiteY38" fmla="*/ 71437 h 2001336"/>
              <a:gd name="connsiteX39" fmla="*/ 1584709 w 2222427"/>
              <a:gd name="connsiteY39" fmla="*/ 57150 h 2001336"/>
              <a:gd name="connsiteX40" fmla="*/ 998922 w 2222427"/>
              <a:gd name="connsiteY40" fmla="*/ 71437 h 2001336"/>
              <a:gd name="connsiteX41" fmla="*/ 870334 w 2222427"/>
              <a:gd name="connsiteY41" fmla="*/ 114300 h 2001336"/>
              <a:gd name="connsiteX42" fmla="*/ 813184 w 2222427"/>
              <a:gd name="connsiteY42" fmla="*/ 128587 h 2001336"/>
              <a:gd name="connsiteX43" fmla="*/ 727459 w 2222427"/>
              <a:gd name="connsiteY43" fmla="*/ 157162 h 2001336"/>
              <a:gd name="connsiteX44" fmla="*/ 684597 w 2222427"/>
              <a:gd name="connsiteY44" fmla="*/ 171450 h 2001336"/>
              <a:gd name="connsiteX45" fmla="*/ 413134 w 2222427"/>
              <a:gd name="connsiteY45" fmla="*/ 200025 h 2001336"/>
              <a:gd name="connsiteX46" fmla="*/ 313122 w 2222427"/>
              <a:gd name="connsiteY46" fmla="*/ 214312 h 2001336"/>
              <a:gd name="connsiteX47" fmla="*/ 184534 w 2222427"/>
              <a:gd name="connsiteY47" fmla="*/ 285750 h 2001336"/>
              <a:gd name="connsiteX48" fmla="*/ 141672 w 2222427"/>
              <a:gd name="connsiteY48" fmla="*/ 314325 h 2001336"/>
              <a:gd name="connsiteX49" fmla="*/ 70234 w 2222427"/>
              <a:gd name="connsiteY49" fmla="*/ 385762 h 2001336"/>
              <a:gd name="connsiteX50" fmla="*/ 41659 w 2222427"/>
              <a:gd name="connsiteY50" fmla="*/ 428625 h 2001336"/>
              <a:gd name="connsiteX51" fmla="*/ 27372 w 2222427"/>
              <a:gd name="connsiteY51" fmla="*/ 900112 h 2001336"/>
              <a:gd name="connsiteX52" fmla="*/ 55947 w 2222427"/>
              <a:gd name="connsiteY52" fmla="*/ 1014412 h 2001336"/>
              <a:gd name="connsiteX53" fmla="*/ 84522 w 2222427"/>
              <a:gd name="connsiteY53" fmla="*/ 1057275 h 2001336"/>
              <a:gd name="connsiteX54" fmla="*/ 213109 w 2222427"/>
              <a:gd name="connsiteY54" fmla="*/ 1171575 h 2001336"/>
              <a:gd name="connsiteX55" fmla="*/ 327409 w 2222427"/>
              <a:gd name="connsiteY55" fmla="*/ 1228725 h 2001336"/>
              <a:gd name="connsiteX56" fmla="*/ 384559 w 2222427"/>
              <a:gd name="connsiteY56" fmla="*/ 1271587 h 2001336"/>
              <a:gd name="connsiteX57" fmla="*/ 527434 w 2222427"/>
              <a:gd name="connsiteY57" fmla="*/ 1328737 h 2001336"/>
              <a:gd name="connsiteX58" fmla="*/ 670309 w 2222427"/>
              <a:gd name="connsiteY58" fmla="*/ 1357312 h 2001336"/>
              <a:gd name="connsiteX59" fmla="*/ 713172 w 2222427"/>
              <a:gd name="connsiteY59" fmla="*/ 1371600 h 2001336"/>
              <a:gd name="connsiteX60" fmla="*/ 1041784 w 2222427"/>
              <a:gd name="connsiteY60" fmla="*/ 1400175 h 2001336"/>
              <a:gd name="connsiteX61" fmla="*/ 1513272 w 2222427"/>
              <a:gd name="connsiteY61" fmla="*/ 1371600 h 2001336"/>
              <a:gd name="connsiteX62" fmla="*/ 1598997 w 2222427"/>
              <a:gd name="connsiteY62" fmla="*/ 1357312 h 2001336"/>
              <a:gd name="connsiteX63" fmla="*/ 1641859 w 2222427"/>
              <a:gd name="connsiteY63" fmla="*/ 1343025 h 2001336"/>
              <a:gd name="connsiteX64" fmla="*/ 1713297 w 2222427"/>
              <a:gd name="connsiteY64" fmla="*/ 1328737 h 2001336"/>
              <a:gd name="connsiteX65" fmla="*/ 1841884 w 2222427"/>
              <a:gd name="connsiteY65" fmla="*/ 1285875 h 2001336"/>
              <a:gd name="connsiteX66" fmla="*/ 1884747 w 2222427"/>
              <a:gd name="connsiteY66" fmla="*/ 1257300 h 2001336"/>
              <a:gd name="connsiteX67" fmla="*/ 1999047 w 2222427"/>
              <a:gd name="connsiteY67" fmla="*/ 1228725 h 2001336"/>
              <a:gd name="connsiteX68" fmla="*/ 2099059 w 2222427"/>
              <a:gd name="connsiteY68" fmla="*/ 1171575 h 2001336"/>
              <a:gd name="connsiteX69" fmla="*/ 2156209 w 2222427"/>
              <a:gd name="connsiteY69" fmla="*/ 1085850 h 2001336"/>
              <a:gd name="connsiteX70" fmla="*/ 2184784 w 2222427"/>
              <a:gd name="connsiteY70" fmla="*/ 1000125 h 2001336"/>
              <a:gd name="connsiteX71" fmla="*/ 2199072 w 2222427"/>
              <a:gd name="connsiteY71" fmla="*/ 957262 h 2001336"/>
              <a:gd name="connsiteX72" fmla="*/ 2199072 w 2222427"/>
              <a:gd name="connsiteY72" fmla="*/ 471487 h 2001336"/>
              <a:gd name="connsiteX73" fmla="*/ 2170497 w 2222427"/>
              <a:gd name="connsiteY73" fmla="*/ 357187 h 2001336"/>
              <a:gd name="connsiteX74" fmla="*/ 2156209 w 2222427"/>
              <a:gd name="connsiteY74" fmla="*/ 314325 h 2001336"/>
              <a:gd name="connsiteX75" fmla="*/ 2113347 w 2222427"/>
              <a:gd name="connsiteY75" fmla="*/ 271462 h 2001336"/>
              <a:gd name="connsiteX76" fmla="*/ 1941897 w 2222427"/>
              <a:gd name="connsiteY76" fmla="*/ 185737 h 2001336"/>
              <a:gd name="connsiteX77" fmla="*/ 1841884 w 2222427"/>
              <a:gd name="connsiteY77" fmla="*/ 157162 h 2001336"/>
              <a:gd name="connsiteX78" fmla="*/ 1799022 w 2222427"/>
              <a:gd name="connsiteY78" fmla="*/ 128587 h 2001336"/>
              <a:gd name="connsiteX79" fmla="*/ 1699009 w 2222427"/>
              <a:gd name="connsiteY79" fmla="*/ 85725 h 2001336"/>
              <a:gd name="connsiteX80" fmla="*/ 1598997 w 2222427"/>
              <a:gd name="connsiteY80" fmla="*/ 28575 h 2001336"/>
              <a:gd name="connsiteX81" fmla="*/ 1441834 w 2222427"/>
              <a:gd name="connsiteY81" fmla="*/ 0 h 2001336"/>
              <a:gd name="connsiteX82" fmla="*/ 756034 w 2222427"/>
              <a:gd name="connsiteY82" fmla="*/ 28575 h 2001336"/>
              <a:gd name="connsiteX83" fmla="*/ 613159 w 2222427"/>
              <a:gd name="connsiteY83" fmla="*/ 57150 h 2001336"/>
              <a:gd name="connsiteX84" fmla="*/ 527434 w 2222427"/>
              <a:gd name="connsiteY84" fmla="*/ 85725 h 2001336"/>
              <a:gd name="connsiteX85" fmla="*/ 484572 w 2222427"/>
              <a:gd name="connsiteY85" fmla="*/ 100012 h 2001336"/>
              <a:gd name="connsiteX86" fmla="*/ 384559 w 2222427"/>
              <a:gd name="connsiteY86" fmla="*/ 128587 h 2001336"/>
              <a:gd name="connsiteX87" fmla="*/ 255972 w 2222427"/>
              <a:gd name="connsiteY87" fmla="*/ 200025 h 2001336"/>
              <a:gd name="connsiteX88" fmla="*/ 227397 w 2222427"/>
              <a:gd name="connsiteY88" fmla="*/ 300037 h 2001336"/>
              <a:gd name="connsiteX89" fmla="*/ 184534 w 2222427"/>
              <a:gd name="connsiteY89" fmla="*/ 428625 h 2001336"/>
              <a:gd name="connsiteX90" fmla="*/ 170247 w 2222427"/>
              <a:gd name="connsiteY90" fmla="*/ 471487 h 2001336"/>
              <a:gd name="connsiteX91" fmla="*/ 155959 w 2222427"/>
              <a:gd name="connsiteY91" fmla="*/ 528637 h 2001336"/>
              <a:gd name="connsiteX92" fmla="*/ 155959 w 2222427"/>
              <a:gd name="connsiteY92" fmla="*/ 914400 h 2001336"/>
              <a:gd name="connsiteX93" fmla="*/ 241684 w 2222427"/>
              <a:gd name="connsiteY93" fmla="*/ 1085850 h 2001336"/>
              <a:gd name="connsiteX94" fmla="*/ 327409 w 2222427"/>
              <a:gd name="connsiteY94" fmla="*/ 1171575 h 2001336"/>
              <a:gd name="connsiteX95" fmla="*/ 398847 w 2222427"/>
              <a:gd name="connsiteY95" fmla="*/ 1257300 h 2001336"/>
              <a:gd name="connsiteX96" fmla="*/ 484572 w 2222427"/>
              <a:gd name="connsiteY96" fmla="*/ 1314450 h 2001336"/>
              <a:gd name="connsiteX97" fmla="*/ 570297 w 2222427"/>
              <a:gd name="connsiteY97" fmla="*/ 1343025 h 2001336"/>
              <a:gd name="connsiteX98" fmla="*/ 613159 w 2222427"/>
              <a:gd name="connsiteY98" fmla="*/ 1357312 h 2001336"/>
              <a:gd name="connsiteX99" fmla="*/ 670309 w 2222427"/>
              <a:gd name="connsiteY99" fmla="*/ 1371600 h 2001336"/>
              <a:gd name="connsiteX100" fmla="*/ 856047 w 2222427"/>
              <a:gd name="connsiteY100" fmla="*/ 1400175 h 2001336"/>
              <a:gd name="connsiteX101" fmla="*/ 1027497 w 2222427"/>
              <a:gd name="connsiteY101" fmla="*/ 1414462 h 2001336"/>
              <a:gd name="connsiteX102" fmla="*/ 1298959 w 2222427"/>
              <a:gd name="connsiteY102" fmla="*/ 1385887 h 2001336"/>
              <a:gd name="connsiteX103" fmla="*/ 1413259 w 2222427"/>
              <a:gd name="connsiteY103" fmla="*/ 1357312 h 2001336"/>
              <a:gd name="connsiteX104" fmla="*/ 1456122 w 2222427"/>
              <a:gd name="connsiteY104" fmla="*/ 1343025 h 2001336"/>
              <a:gd name="connsiteX105" fmla="*/ 1556134 w 2222427"/>
              <a:gd name="connsiteY105" fmla="*/ 1328737 h 2001336"/>
              <a:gd name="connsiteX106" fmla="*/ 1641859 w 2222427"/>
              <a:gd name="connsiteY106" fmla="*/ 1328737 h 2001336"/>
              <a:gd name="connsiteX107" fmla="*/ 1670434 w 2222427"/>
              <a:gd name="connsiteY107" fmla="*/ 1414462 h 2001336"/>
              <a:gd name="connsiteX108" fmla="*/ 1684722 w 2222427"/>
              <a:gd name="connsiteY108" fmla="*/ 1457325 h 2001336"/>
              <a:gd name="connsiteX109" fmla="*/ 1684722 w 2222427"/>
              <a:gd name="connsiteY109" fmla="*/ 1957387 h 2001336"/>
              <a:gd name="connsiteX110" fmla="*/ 1627572 w 2222427"/>
              <a:gd name="connsiteY110" fmla="*/ 1985962 h 2001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222427" h="2001336">
                <a:moveTo>
                  <a:pt x="1370397" y="0"/>
                </a:moveTo>
                <a:cubicBezTo>
                  <a:pt x="1051311" y="58015"/>
                  <a:pt x="1351805" y="11084"/>
                  <a:pt x="827472" y="42862"/>
                </a:cubicBezTo>
                <a:cubicBezTo>
                  <a:pt x="798556" y="44614"/>
                  <a:pt x="770624" y="54840"/>
                  <a:pt x="741747" y="57150"/>
                </a:cubicBezTo>
                <a:cubicBezTo>
                  <a:pt x="651423" y="64376"/>
                  <a:pt x="560772" y="66675"/>
                  <a:pt x="470284" y="71437"/>
                </a:cubicBezTo>
                <a:cubicBezTo>
                  <a:pt x="279465" y="103240"/>
                  <a:pt x="355042" y="85959"/>
                  <a:pt x="241684" y="114300"/>
                </a:cubicBezTo>
                <a:cubicBezTo>
                  <a:pt x="220834" y="128200"/>
                  <a:pt x="154558" y="171240"/>
                  <a:pt x="141672" y="185737"/>
                </a:cubicBezTo>
                <a:cubicBezTo>
                  <a:pt x="89269" y="244690"/>
                  <a:pt x="89637" y="256117"/>
                  <a:pt x="70234" y="314325"/>
                </a:cubicBezTo>
                <a:cubicBezTo>
                  <a:pt x="54410" y="488394"/>
                  <a:pt x="47091" y="472080"/>
                  <a:pt x="70234" y="657225"/>
                </a:cubicBezTo>
                <a:cubicBezTo>
                  <a:pt x="72102" y="672169"/>
                  <a:pt x="80385" y="685606"/>
                  <a:pt x="84522" y="700087"/>
                </a:cubicBezTo>
                <a:cubicBezTo>
                  <a:pt x="94882" y="736347"/>
                  <a:pt x="98413" y="765837"/>
                  <a:pt x="113097" y="800100"/>
                </a:cubicBezTo>
                <a:cubicBezTo>
                  <a:pt x="121487" y="819676"/>
                  <a:pt x="133282" y="837674"/>
                  <a:pt x="141672" y="857250"/>
                </a:cubicBezTo>
                <a:cubicBezTo>
                  <a:pt x="168622" y="920133"/>
                  <a:pt x="143494" y="916222"/>
                  <a:pt x="213109" y="985837"/>
                </a:cubicBezTo>
                <a:cubicBezTo>
                  <a:pt x="227397" y="1000125"/>
                  <a:pt x="243037" y="1013178"/>
                  <a:pt x="255972" y="1028700"/>
                </a:cubicBezTo>
                <a:cubicBezTo>
                  <a:pt x="266965" y="1041891"/>
                  <a:pt x="271624" y="1060255"/>
                  <a:pt x="284547" y="1071562"/>
                </a:cubicBezTo>
                <a:cubicBezTo>
                  <a:pt x="312795" y="1096279"/>
                  <a:pt x="386191" y="1140795"/>
                  <a:pt x="427422" y="1157287"/>
                </a:cubicBezTo>
                <a:cubicBezTo>
                  <a:pt x="455388" y="1168474"/>
                  <a:pt x="484572" y="1176337"/>
                  <a:pt x="513147" y="1185862"/>
                </a:cubicBezTo>
                <a:cubicBezTo>
                  <a:pt x="527434" y="1190625"/>
                  <a:pt x="541241" y="1197197"/>
                  <a:pt x="556009" y="1200150"/>
                </a:cubicBezTo>
                <a:cubicBezTo>
                  <a:pt x="579822" y="1204912"/>
                  <a:pt x="603888" y="1208547"/>
                  <a:pt x="627447" y="1214437"/>
                </a:cubicBezTo>
                <a:cubicBezTo>
                  <a:pt x="642058" y="1218090"/>
                  <a:pt x="655828" y="1224588"/>
                  <a:pt x="670309" y="1228725"/>
                </a:cubicBezTo>
                <a:cubicBezTo>
                  <a:pt x="689190" y="1234120"/>
                  <a:pt x="708651" y="1237370"/>
                  <a:pt x="727459" y="1243012"/>
                </a:cubicBezTo>
                <a:cubicBezTo>
                  <a:pt x="756309" y="1251667"/>
                  <a:pt x="784609" y="1262062"/>
                  <a:pt x="813184" y="1271587"/>
                </a:cubicBezTo>
                <a:cubicBezTo>
                  <a:pt x="827472" y="1276350"/>
                  <a:pt x="841436" y="1282222"/>
                  <a:pt x="856047" y="1285875"/>
                </a:cubicBezTo>
                <a:cubicBezTo>
                  <a:pt x="945867" y="1308329"/>
                  <a:pt x="893758" y="1297385"/>
                  <a:pt x="1013209" y="1314450"/>
                </a:cubicBezTo>
                <a:cubicBezTo>
                  <a:pt x="1189422" y="1309687"/>
                  <a:pt x="1365790" y="1308965"/>
                  <a:pt x="1541847" y="1300162"/>
                </a:cubicBezTo>
                <a:cubicBezTo>
                  <a:pt x="1571222" y="1298693"/>
                  <a:pt x="1618887" y="1264957"/>
                  <a:pt x="1641859" y="1257300"/>
                </a:cubicBezTo>
                <a:cubicBezTo>
                  <a:pt x="1679116" y="1244881"/>
                  <a:pt x="1756159" y="1228725"/>
                  <a:pt x="1756159" y="1228725"/>
                </a:cubicBezTo>
                <a:cubicBezTo>
                  <a:pt x="1775209" y="1219200"/>
                  <a:pt x="1795046" y="1211108"/>
                  <a:pt x="1813309" y="1200150"/>
                </a:cubicBezTo>
                <a:cubicBezTo>
                  <a:pt x="1936130" y="1126457"/>
                  <a:pt x="1855681" y="1157451"/>
                  <a:pt x="1941897" y="1128712"/>
                </a:cubicBezTo>
                <a:lnTo>
                  <a:pt x="2027622" y="1042987"/>
                </a:lnTo>
                <a:cubicBezTo>
                  <a:pt x="2066585" y="1004024"/>
                  <a:pt x="2082800" y="991850"/>
                  <a:pt x="2113347" y="942975"/>
                </a:cubicBezTo>
                <a:cubicBezTo>
                  <a:pt x="2124635" y="924914"/>
                  <a:pt x="2132397" y="904875"/>
                  <a:pt x="2141922" y="885825"/>
                </a:cubicBezTo>
                <a:cubicBezTo>
                  <a:pt x="2179562" y="697615"/>
                  <a:pt x="2172539" y="761335"/>
                  <a:pt x="2141922" y="414337"/>
                </a:cubicBezTo>
                <a:cubicBezTo>
                  <a:pt x="2138233" y="372530"/>
                  <a:pt x="2112772" y="319350"/>
                  <a:pt x="2084772" y="285750"/>
                </a:cubicBezTo>
                <a:cubicBezTo>
                  <a:pt x="2071837" y="270228"/>
                  <a:pt x="2058351" y="254631"/>
                  <a:pt x="2041909" y="242887"/>
                </a:cubicBezTo>
                <a:cubicBezTo>
                  <a:pt x="2024578" y="230507"/>
                  <a:pt x="2003251" y="224879"/>
                  <a:pt x="1984759" y="214312"/>
                </a:cubicBezTo>
                <a:cubicBezTo>
                  <a:pt x="1908018" y="170460"/>
                  <a:pt x="1978615" y="194916"/>
                  <a:pt x="1884747" y="171450"/>
                </a:cubicBezTo>
                <a:cubicBezTo>
                  <a:pt x="1725634" y="91894"/>
                  <a:pt x="1926072" y="186947"/>
                  <a:pt x="1770447" y="128587"/>
                </a:cubicBezTo>
                <a:cubicBezTo>
                  <a:pt x="1750505" y="121109"/>
                  <a:pt x="1733072" y="107922"/>
                  <a:pt x="1713297" y="100012"/>
                </a:cubicBezTo>
                <a:cubicBezTo>
                  <a:pt x="1685331" y="88825"/>
                  <a:pt x="1656147" y="80962"/>
                  <a:pt x="1627572" y="71437"/>
                </a:cubicBezTo>
                <a:lnTo>
                  <a:pt x="1584709" y="57150"/>
                </a:lnTo>
                <a:lnTo>
                  <a:pt x="998922" y="71437"/>
                </a:lnTo>
                <a:cubicBezTo>
                  <a:pt x="916281" y="75030"/>
                  <a:pt x="940713" y="87908"/>
                  <a:pt x="870334" y="114300"/>
                </a:cubicBezTo>
                <a:cubicBezTo>
                  <a:pt x="851948" y="121195"/>
                  <a:pt x="831992" y="122945"/>
                  <a:pt x="813184" y="128587"/>
                </a:cubicBezTo>
                <a:cubicBezTo>
                  <a:pt x="784334" y="137242"/>
                  <a:pt x="756034" y="147637"/>
                  <a:pt x="727459" y="157162"/>
                </a:cubicBezTo>
                <a:cubicBezTo>
                  <a:pt x="713172" y="161925"/>
                  <a:pt x="699541" y="169582"/>
                  <a:pt x="684597" y="171450"/>
                </a:cubicBezTo>
                <a:cubicBezTo>
                  <a:pt x="310605" y="218197"/>
                  <a:pt x="892805" y="146728"/>
                  <a:pt x="413134" y="200025"/>
                </a:cubicBezTo>
                <a:cubicBezTo>
                  <a:pt x="379664" y="203744"/>
                  <a:pt x="346459" y="209550"/>
                  <a:pt x="313122" y="214312"/>
                </a:cubicBezTo>
                <a:cubicBezTo>
                  <a:pt x="237679" y="239460"/>
                  <a:pt x="282789" y="220246"/>
                  <a:pt x="184534" y="285750"/>
                </a:cubicBezTo>
                <a:lnTo>
                  <a:pt x="141672" y="314325"/>
                </a:lnTo>
                <a:cubicBezTo>
                  <a:pt x="65470" y="428627"/>
                  <a:pt x="165487" y="290509"/>
                  <a:pt x="70234" y="385762"/>
                </a:cubicBezTo>
                <a:cubicBezTo>
                  <a:pt x="58092" y="397904"/>
                  <a:pt x="51184" y="414337"/>
                  <a:pt x="41659" y="428625"/>
                </a:cubicBezTo>
                <a:cubicBezTo>
                  <a:pt x="-25520" y="630161"/>
                  <a:pt x="3052" y="511000"/>
                  <a:pt x="27372" y="900112"/>
                </a:cubicBezTo>
                <a:cubicBezTo>
                  <a:pt x="28537" y="918749"/>
                  <a:pt x="43949" y="990416"/>
                  <a:pt x="55947" y="1014412"/>
                </a:cubicBezTo>
                <a:cubicBezTo>
                  <a:pt x="63626" y="1029771"/>
                  <a:pt x="73114" y="1044441"/>
                  <a:pt x="84522" y="1057275"/>
                </a:cubicBezTo>
                <a:cubicBezTo>
                  <a:pt x="123630" y="1101272"/>
                  <a:pt x="161590" y="1143474"/>
                  <a:pt x="213109" y="1171575"/>
                </a:cubicBezTo>
                <a:cubicBezTo>
                  <a:pt x="250505" y="1191973"/>
                  <a:pt x="293331" y="1203167"/>
                  <a:pt x="327409" y="1228725"/>
                </a:cubicBezTo>
                <a:cubicBezTo>
                  <a:pt x="346459" y="1243012"/>
                  <a:pt x="364366" y="1258967"/>
                  <a:pt x="384559" y="1271587"/>
                </a:cubicBezTo>
                <a:cubicBezTo>
                  <a:pt x="420418" y="1293999"/>
                  <a:pt x="489713" y="1321193"/>
                  <a:pt x="527434" y="1328737"/>
                </a:cubicBezTo>
                <a:cubicBezTo>
                  <a:pt x="575059" y="1338262"/>
                  <a:pt x="624233" y="1341953"/>
                  <a:pt x="670309" y="1357312"/>
                </a:cubicBezTo>
                <a:cubicBezTo>
                  <a:pt x="684597" y="1362075"/>
                  <a:pt x="698354" y="1368906"/>
                  <a:pt x="713172" y="1371600"/>
                </a:cubicBezTo>
                <a:cubicBezTo>
                  <a:pt x="807054" y="1388669"/>
                  <a:pt x="959703" y="1394703"/>
                  <a:pt x="1041784" y="1400175"/>
                </a:cubicBezTo>
                <a:cubicBezTo>
                  <a:pt x="1312020" y="1389365"/>
                  <a:pt x="1321116" y="1399051"/>
                  <a:pt x="1513272" y="1371600"/>
                </a:cubicBezTo>
                <a:cubicBezTo>
                  <a:pt x="1541950" y="1367503"/>
                  <a:pt x="1570718" y="1363596"/>
                  <a:pt x="1598997" y="1357312"/>
                </a:cubicBezTo>
                <a:cubicBezTo>
                  <a:pt x="1613699" y="1354045"/>
                  <a:pt x="1627249" y="1346678"/>
                  <a:pt x="1641859" y="1343025"/>
                </a:cubicBezTo>
                <a:cubicBezTo>
                  <a:pt x="1665418" y="1337135"/>
                  <a:pt x="1690037" y="1335715"/>
                  <a:pt x="1713297" y="1328737"/>
                </a:cubicBezTo>
                <a:cubicBezTo>
                  <a:pt x="1982258" y="1248048"/>
                  <a:pt x="1622579" y="1340699"/>
                  <a:pt x="1841884" y="1285875"/>
                </a:cubicBezTo>
                <a:cubicBezTo>
                  <a:pt x="1856172" y="1276350"/>
                  <a:pt x="1868609" y="1263168"/>
                  <a:pt x="1884747" y="1257300"/>
                </a:cubicBezTo>
                <a:cubicBezTo>
                  <a:pt x="1921655" y="1243879"/>
                  <a:pt x="1999047" y="1228725"/>
                  <a:pt x="1999047" y="1228725"/>
                </a:cubicBezTo>
                <a:cubicBezTo>
                  <a:pt x="2015893" y="1220302"/>
                  <a:pt x="2083352" y="1189526"/>
                  <a:pt x="2099059" y="1171575"/>
                </a:cubicBezTo>
                <a:cubicBezTo>
                  <a:pt x="2121674" y="1145729"/>
                  <a:pt x="2145349" y="1118431"/>
                  <a:pt x="2156209" y="1085850"/>
                </a:cubicBezTo>
                <a:lnTo>
                  <a:pt x="2184784" y="1000125"/>
                </a:lnTo>
                <a:lnTo>
                  <a:pt x="2199072" y="957262"/>
                </a:lnTo>
                <a:cubicBezTo>
                  <a:pt x="2232338" y="757658"/>
                  <a:pt x="2228012" y="818771"/>
                  <a:pt x="2199072" y="471487"/>
                </a:cubicBezTo>
                <a:cubicBezTo>
                  <a:pt x="2195811" y="432350"/>
                  <a:pt x="2182917" y="394444"/>
                  <a:pt x="2170497" y="357187"/>
                </a:cubicBezTo>
                <a:cubicBezTo>
                  <a:pt x="2165734" y="342900"/>
                  <a:pt x="2164563" y="326856"/>
                  <a:pt x="2156209" y="314325"/>
                </a:cubicBezTo>
                <a:cubicBezTo>
                  <a:pt x="2145001" y="297513"/>
                  <a:pt x="2129296" y="283867"/>
                  <a:pt x="2113347" y="271462"/>
                </a:cubicBezTo>
                <a:cubicBezTo>
                  <a:pt x="2047184" y="220002"/>
                  <a:pt x="2021065" y="205528"/>
                  <a:pt x="1941897" y="185737"/>
                </a:cubicBezTo>
                <a:cubicBezTo>
                  <a:pt x="1923582" y="181158"/>
                  <a:pt x="1862384" y="167412"/>
                  <a:pt x="1841884" y="157162"/>
                </a:cubicBezTo>
                <a:cubicBezTo>
                  <a:pt x="1826526" y="149483"/>
                  <a:pt x="1814381" y="136266"/>
                  <a:pt x="1799022" y="128587"/>
                </a:cubicBezTo>
                <a:cubicBezTo>
                  <a:pt x="1638735" y="48444"/>
                  <a:pt x="1907116" y="204644"/>
                  <a:pt x="1699009" y="85725"/>
                </a:cubicBezTo>
                <a:cubicBezTo>
                  <a:pt x="1655111" y="60640"/>
                  <a:pt x="1650810" y="45846"/>
                  <a:pt x="1598997" y="28575"/>
                </a:cubicBezTo>
                <a:cubicBezTo>
                  <a:pt x="1579022" y="21917"/>
                  <a:pt x="1456235" y="2400"/>
                  <a:pt x="1441834" y="0"/>
                </a:cubicBezTo>
                <a:cubicBezTo>
                  <a:pt x="1376267" y="1873"/>
                  <a:pt x="923128" y="6780"/>
                  <a:pt x="756034" y="28575"/>
                </a:cubicBezTo>
                <a:cubicBezTo>
                  <a:pt x="707874" y="34857"/>
                  <a:pt x="659235" y="41791"/>
                  <a:pt x="613159" y="57150"/>
                </a:cubicBezTo>
                <a:lnTo>
                  <a:pt x="527434" y="85725"/>
                </a:lnTo>
                <a:cubicBezTo>
                  <a:pt x="513147" y="90487"/>
                  <a:pt x="499182" y="96359"/>
                  <a:pt x="484572" y="100012"/>
                </a:cubicBezTo>
                <a:cubicBezTo>
                  <a:pt x="412811" y="117953"/>
                  <a:pt x="446051" y="108091"/>
                  <a:pt x="384559" y="128587"/>
                </a:cubicBezTo>
                <a:cubicBezTo>
                  <a:pt x="286303" y="194091"/>
                  <a:pt x="331414" y="174876"/>
                  <a:pt x="255972" y="200025"/>
                </a:cubicBezTo>
                <a:cubicBezTo>
                  <a:pt x="207967" y="344033"/>
                  <a:pt x="281202" y="120686"/>
                  <a:pt x="227397" y="300037"/>
                </a:cubicBezTo>
                <a:cubicBezTo>
                  <a:pt x="227387" y="300070"/>
                  <a:pt x="191683" y="407177"/>
                  <a:pt x="184534" y="428625"/>
                </a:cubicBezTo>
                <a:cubicBezTo>
                  <a:pt x="179772" y="442912"/>
                  <a:pt x="173900" y="456877"/>
                  <a:pt x="170247" y="471487"/>
                </a:cubicBezTo>
                <a:lnTo>
                  <a:pt x="155959" y="528637"/>
                </a:lnTo>
                <a:cubicBezTo>
                  <a:pt x="145075" y="691910"/>
                  <a:pt x="129946" y="758318"/>
                  <a:pt x="155959" y="914400"/>
                </a:cubicBezTo>
                <a:cubicBezTo>
                  <a:pt x="165255" y="970178"/>
                  <a:pt x="202190" y="1046356"/>
                  <a:pt x="241684" y="1085850"/>
                </a:cubicBezTo>
                <a:cubicBezTo>
                  <a:pt x="270259" y="1114425"/>
                  <a:pt x="304993" y="1137951"/>
                  <a:pt x="327409" y="1171575"/>
                </a:cubicBezTo>
                <a:cubicBezTo>
                  <a:pt x="352809" y="1209675"/>
                  <a:pt x="360767" y="1227682"/>
                  <a:pt x="398847" y="1257300"/>
                </a:cubicBezTo>
                <a:cubicBezTo>
                  <a:pt x="425956" y="1278385"/>
                  <a:pt x="451991" y="1303590"/>
                  <a:pt x="484572" y="1314450"/>
                </a:cubicBezTo>
                <a:lnTo>
                  <a:pt x="570297" y="1343025"/>
                </a:lnTo>
                <a:cubicBezTo>
                  <a:pt x="584584" y="1347787"/>
                  <a:pt x="598549" y="1353659"/>
                  <a:pt x="613159" y="1357312"/>
                </a:cubicBezTo>
                <a:cubicBezTo>
                  <a:pt x="632209" y="1362075"/>
                  <a:pt x="651054" y="1367749"/>
                  <a:pt x="670309" y="1371600"/>
                </a:cubicBezTo>
                <a:cubicBezTo>
                  <a:pt x="703459" y="1378230"/>
                  <a:pt x="827089" y="1397127"/>
                  <a:pt x="856047" y="1400175"/>
                </a:cubicBezTo>
                <a:cubicBezTo>
                  <a:pt x="913080" y="1406178"/>
                  <a:pt x="970347" y="1409700"/>
                  <a:pt x="1027497" y="1414462"/>
                </a:cubicBezTo>
                <a:cubicBezTo>
                  <a:pt x="1101747" y="1408275"/>
                  <a:pt x="1218960" y="1401887"/>
                  <a:pt x="1298959" y="1385887"/>
                </a:cubicBezTo>
                <a:cubicBezTo>
                  <a:pt x="1337469" y="1378185"/>
                  <a:pt x="1376002" y="1369731"/>
                  <a:pt x="1413259" y="1357312"/>
                </a:cubicBezTo>
                <a:cubicBezTo>
                  <a:pt x="1427547" y="1352550"/>
                  <a:pt x="1441354" y="1345979"/>
                  <a:pt x="1456122" y="1343025"/>
                </a:cubicBezTo>
                <a:cubicBezTo>
                  <a:pt x="1489144" y="1336421"/>
                  <a:pt x="1522797" y="1333500"/>
                  <a:pt x="1556134" y="1328737"/>
                </a:cubicBezTo>
                <a:cubicBezTo>
                  <a:pt x="1578114" y="1321411"/>
                  <a:pt x="1619879" y="1297965"/>
                  <a:pt x="1641859" y="1328737"/>
                </a:cubicBezTo>
                <a:cubicBezTo>
                  <a:pt x="1659366" y="1353247"/>
                  <a:pt x="1660909" y="1385887"/>
                  <a:pt x="1670434" y="1414462"/>
                </a:cubicBezTo>
                <a:lnTo>
                  <a:pt x="1684722" y="1457325"/>
                </a:lnTo>
                <a:cubicBezTo>
                  <a:pt x="1713895" y="1661540"/>
                  <a:pt x="1715998" y="1634196"/>
                  <a:pt x="1684722" y="1957387"/>
                </a:cubicBezTo>
                <a:cubicBezTo>
                  <a:pt x="1678356" y="2023169"/>
                  <a:pt x="1654069" y="1999211"/>
                  <a:pt x="1627572" y="198596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7" name="Gruppo 36">
            <a:extLst>
              <a:ext uri="{FF2B5EF4-FFF2-40B4-BE49-F238E27FC236}">
                <a16:creationId xmlns:a16="http://schemas.microsoft.com/office/drawing/2014/main" id="{D82819B9-82E6-D979-AB3C-D57382014554}"/>
              </a:ext>
            </a:extLst>
          </p:cNvPr>
          <p:cNvGrpSpPr/>
          <p:nvPr/>
        </p:nvGrpSpPr>
        <p:grpSpPr>
          <a:xfrm rot="21444033">
            <a:off x="-89413" y="5160635"/>
            <a:ext cx="2671194" cy="1899165"/>
            <a:chOff x="-205905" y="5220437"/>
            <a:chExt cx="2823390" cy="2007373"/>
          </a:xfrm>
        </p:grpSpPr>
        <p:sp>
          <p:nvSpPr>
            <p:cNvPr id="90" name="Rettangolo con angoli arrotondati sullo stesso lato 89">
              <a:extLst>
                <a:ext uri="{FF2B5EF4-FFF2-40B4-BE49-F238E27FC236}">
                  <a16:creationId xmlns:a16="http://schemas.microsoft.com/office/drawing/2014/main" id="{3C46AF6C-394B-C123-8E2D-AAE4C2F136E5}"/>
                </a:ext>
              </a:extLst>
            </p:cNvPr>
            <p:cNvSpPr/>
            <p:nvPr/>
          </p:nvSpPr>
          <p:spPr>
            <a:xfrm rot="364069">
              <a:off x="-108198" y="5220437"/>
              <a:ext cx="2725683" cy="1089967"/>
            </a:xfrm>
            <a:prstGeom prst="round2SameRect">
              <a:avLst/>
            </a:prstGeom>
            <a:solidFill>
              <a:srgbClr val="CB35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con angoli arrotondati sullo stesso lato 35">
              <a:extLst>
                <a:ext uri="{FF2B5EF4-FFF2-40B4-BE49-F238E27FC236}">
                  <a16:creationId xmlns:a16="http://schemas.microsoft.com/office/drawing/2014/main" id="{0C3033E4-1B71-241A-B35F-713990B1FD77}"/>
                </a:ext>
              </a:extLst>
            </p:cNvPr>
            <p:cNvSpPr/>
            <p:nvPr/>
          </p:nvSpPr>
          <p:spPr>
            <a:xfrm rot="364069">
              <a:off x="-205905" y="6137843"/>
              <a:ext cx="2725683" cy="1089967"/>
            </a:xfrm>
            <a:prstGeom prst="round2SameRect">
              <a:avLst/>
            </a:prstGeom>
            <a:solidFill>
              <a:srgbClr val="CB35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27" name="Rettangolo 26">
            <a:extLst>
              <a:ext uri="{FF2B5EF4-FFF2-40B4-BE49-F238E27FC236}">
                <a16:creationId xmlns:a16="http://schemas.microsoft.com/office/drawing/2014/main" id="{5C00835E-9AB2-8FC9-5D26-7A7B5164DD77}"/>
              </a:ext>
            </a:extLst>
          </p:cNvPr>
          <p:cNvSpPr/>
          <p:nvPr/>
        </p:nvSpPr>
        <p:spPr>
          <a:xfrm rot="10800000" flipV="1">
            <a:off x="-77287" y="5353887"/>
            <a:ext cx="2511706" cy="1569660"/>
          </a:xfrm>
          <a:prstGeom prst="rect">
            <a:avLst/>
          </a:prstGeom>
        </p:spPr>
        <p:txBody>
          <a:bodyPr wrap="square">
            <a:spAutoFit/>
          </a:bodyPr>
          <a:lstStyle/>
          <a:p>
            <a:pPr algn="ctr"/>
            <a:r>
              <a:rPr lang="it-IT" sz="1600" b="1" cap="all" dirty="0">
                <a:solidFill>
                  <a:schemeClr val="bg1"/>
                </a:solidFill>
                <a:effectLst/>
                <a:latin typeface="Arial" panose="020B0604020202020204" pitchFamily="34" charset="0"/>
              </a:rPr>
              <a:t>“…</a:t>
            </a:r>
            <a:r>
              <a:rPr lang="en-US" sz="1600" dirty="0"/>
              <a:t> </a:t>
            </a:r>
            <a:r>
              <a:rPr lang="en-US" sz="1600" dirty="0">
                <a:solidFill>
                  <a:schemeClr val="bg1"/>
                </a:solidFill>
              </a:rPr>
              <a:t>for</a:t>
            </a:r>
            <a:r>
              <a:rPr lang="en-US" sz="1600" dirty="0"/>
              <a:t> </a:t>
            </a:r>
            <a:r>
              <a:rPr lang="en-US" sz="1600" b="1" dirty="0">
                <a:solidFill>
                  <a:schemeClr val="bg1"/>
                </a:solidFill>
                <a:latin typeface="Arial" panose="020B0604020202020204" pitchFamily="34" charset="0"/>
                <a:cs typeface="Arial" panose="020B0604020202020204" pitchFamily="34" charset="0"/>
              </a:rPr>
              <a:t>THE</a:t>
            </a:r>
            <a:r>
              <a:rPr lang="en-US" sz="1600" dirty="0"/>
              <a:t> </a:t>
            </a:r>
            <a:r>
              <a:rPr lang="en-US" sz="1600" b="1" dirty="0">
                <a:solidFill>
                  <a:schemeClr val="bg1"/>
                </a:solidFill>
                <a:latin typeface="Arial" panose="020B0604020202020204" pitchFamily="34" charset="0"/>
                <a:cs typeface="Arial" panose="020B0604020202020204" pitchFamily="34" charset="0"/>
              </a:rPr>
              <a:t>FRUIT OF THE LIGHT </a:t>
            </a:r>
          </a:p>
          <a:p>
            <a:pPr algn="ctr"/>
            <a:r>
              <a:rPr lang="en-US" sz="1600" b="1" cap="all" dirty="0">
                <a:solidFill>
                  <a:schemeClr val="bg1"/>
                </a:solidFill>
                <a:effectLst/>
                <a:latin typeface="Arial" panose="020B0604020202020204" pitchFamily="34" charset="0"/>
              </a:rPr>
              <a:t>IS FOUND IN ALL</a:t>
            </a:r>
          </a:p>
          <a:p>
            <a:pPr algn="ctr"/>
            <a:r>
              <a:rPr lang="it-IT" sz="1600" b="1" cap="all" dirty="0">
                <a:solidFill>
                  <a:srgbClr val="FFC000"/>
                </a:solidFill>
                <a:effectLst/>
                <a:latin typeface="Arial" panose="020B0604020202020204" pitchFamily="34" charset="0"/>
              </a:rPr>
              <a:t>that is good and right and true.</a:t>
            </a:r>
            <a:r>
              <a:rPr lang="it-IT" sz="1600" b="1" cap="all" dirty="0">
                <a:solidFill>
                  <a:schemeClr val="bg1"/>
                </a:solidFill>
                <a:effectLst/>
                <a:latin typeface="Arial" panose="020B0604020202020204" pitchFamily="34" charset="0"/>
              </a:rPr>
              <a:t>”</a:t>
            </a:r>
          </a:p>
          <a:p>
            <a:pPr algn="ctr"/>
            <a:endParaRPr lang="it-IT" sz="1600" cap="all" dirty="0">
              <a:solidFill>
                <a:schemeClr val="bg1"/>
              </a:solidFill>
              <a:effectLst/>
              <a:latin typeface="Arial" panose="020B0604020202020204" pitchFamily="34" charset="0"/>
            </a:endParaRPr>
          </a:p>
        </p:txBody>
      </p:sp>
      <p:sp>
        <p:nvSpPr>
          <p:cNvPr id="85" name="Ovale 84">
            <a:extLst>
              <a:ext uri="{FF2B5EF4-FFF2-40B4-BE49-F238E27FC236}">
                <a16:creationId xmlns:a16="http://schemas.microsoft.com/office/drawing/2014/main" id="{E128C25E-C492-6839-302B-0AE4D767710E}"/>
              </a:ext>
            </a:extLst>
          </p:cNvPr>
          <p:cNvSpPr/>
          <p:nvPr/>
        </p:nvSpPr>
        <p:spPr>
          <a:xfrm>
            <a:off x="1784958" y="54795"/>
            <a:ext cx="518846" cy="5188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6" name="CasellaDiTesto 85">
            <a:extLst>
              <a:ext uri="{FF2B5EF4-FFF2-40B4-BE49-F238E27FC236}">
                <a16:creationId xmlns:a16="http://schemas.microsoft.com/office/drawing/2014/main" id="{3C038D68-A072-2ACA-4681-6939B359D2A6}"/>
              </a:ext>
            </a:extLst>
          </p:cNvPr>
          <p:cNvSpPr txBox="1"/>
          <p:nvPr/>
        </p:nvSpPr>
        <p:spPr>
          <a:xfrm>
            <a:off x="1832206" y="179426"/>
            <a:ext cx="401199" cy="343043"/>
          </a:xfrm>
          <a:prstGeom prst="rect">
            <a:avLst/>
          </a:prstGeom>
          <a:noFill/>
        </p:spPr>
        <p:txBody>
          <a:bodyPr wrap="square" rtlCol="0">
            <a:spAutoFit/>
          </a:bodyPr>
          <a:lstStyle/>
          <a:p>
            <a:pPr algn="ctr">
              <a:lnSpc>
                <a:spcPts val="1920"/>
              </a:lnSpc>
            </a:pPr>
            <a:r>
              <a:rPr lang="it-IT" sz="2400" b="1" dirty="0">
                <a:solidFill>
                  <a:schemeClr val="bg1"/>
                </a:solidFill>
                <a:latin typeface="Arial Narrow" panose="020B0604020202020204" pitchFamily="34" charset="0"/>
                <a:cs typeface="Arial Narrow" panose="020B0604020202020204" pitchFamily="34" charset="0"/>
              </a:rPr>
              <a:t>3</a:t>
            </a:r>
          </a:p>
        </p:txBody>
      </p:sp>
      <p:sp>
        <p:nvSpPr>
          <p:cNvPr id="28" name="Rettangolo 27">
            <a:extLst>
              <a:ext uri="{FF2B5EF4-FFF2-40B4-BE49-F238E27FC236}">
                <a16:creationId xmlns:a16="http://schemas.microsoft.com/office/drawing/2014/main" id="{5ED150B4-FD94-668D-EA9E-9E40E82A483E}"/>
              </a:ext>
            </a:extLst>
          </p:cNvPr>
          <p:cNvSpPr/>
          <p:nvPr/>
        </p:nvSpPr>
        <p:spPr>
          <a:xfrm rot="10800000" flipV="1">
            <a:off x="205221" y="1268600"/>
            <a:ext cx="1998859" cy="215444"/>
          </a:xfrm>
          <a:prstGeom prst="rect">
            <a:avLst/>
          </a:prstGeom>
        </p:spPr>
        <p:txBody>
          <a:bodyPr wrap="square">
            <a:spAutoFit/>
          </a:bodyPr>
          <a:lstStyle/>
          <a:p>
            <a:pPr algn="ctr"/>
            <a:r>
              <a:rPr lang="it-IT" sz="800" b="1" dirty="0">
                <a:effectLst/>
                <a:latin typeface="Arial" panose="020B0604020202020204" pitchFamily="34" charset="0"/>
              </a:rPr>
              <a:t>(Eph 5:8-9) </a:t>
            </a:r>
            <a:endParaRPr lang="it-IT" sz="800" dirty="0">
              <a:effectLst/>
              <a:latin typeface="Arial" panose="020B0604020202020204" pitchFamily="34" charset="0"/>
            </a:endParaRPr>
          </a:p>
        </p:txBody>
      </p:sp>
      <p:pic>
        <p:nvPicPr>
          <p:cNvPr id="31" name="Immagine 30">
            <a:extLst>
              <a:ext uri="{FF2B5EF4-FFF2-40B4-BE49-F238E27FC236}">
                <a16:creationId xmlns:a16="http://schemas.microsoft.com/office/drawing/2014/main" id="{E5530F70-58C0-E755-49AB-6A676627F067}"/>
              </a:ext>
            </a:extLst>
          </p:cNvPr>
          <p:cNvPicPr>
            <a:picLocks noChangeAspect="1"/>
          </p:cNvPicPr>
          <p:nvPr/>
        </p:nvPicPr>
        <p:blipFill>
          <a:blip r:embed="rId8"/>
          <a:stretch>
            <a:fillRect/>
          </a:stretch>
        </p:blipFill>
        <p:spPr>
          <a:xfrm>
            <a:off x="8198859" y="206747"/>
            <a:ext cx="1417404" cy="1417404"/>
          </a:xfrm>
          <a:prstGeom prst="rect">
            <a:avLst/>
          </a:prstGeom>
        </p:spPr>
      </p:pic>
      <p:sp>
        <p:nvSpPr>
          <p:cNvPr id="32" name="Rettangolo 31">
            <a:extLst>
              <a:ext uri="{FF2B5EF4-FFF2-40B4-BE49-F238E27FC236}">
                <a16:creationId xmlns:a16="http://schemas.microsoft.com/office/drawing/2014/main" id="{CF6094AE-69DE-F6DD-237B-18CFBE100B2F}"/>
              </a:ext>
            </a:extLst>
          </p:cNvPr>
          <p:cNvSpPr/>
          <p:nvPr/>
        </p:nvSpPr>
        <p:spPr>
          <a:xfrm rot="10800000" flipV="1">
            <a:off x="7490760" y="42891"/>
            <a:ext cx="2500460" cy="579646"/>
          </a:xfrm>
          <a:prstGeom prst="rect">
            <a:avLst/>
          </a:prstGeom>
        </p:spPr>
        <p:txBody>
          <a:bodyPr wrap="square">
            <a:spAutoFit/>
          </a:bodyPr>
          <a:lstStyle/>
          <a:p>
            <a:pPr algn="ctr">
              <a:lnSpc>
                <a:spcPts val="1860"/>
              </a:lnSpc>
            </a:pPr>
            <a:r>
              <a:rPr lang="it-IT" dirty="0">
                <a:solidFill>
                  <a:schemeClr val="bg1"/>
                </a:solidFill>
                <a:latin typeface="Arial" panose="020B0604020202020204" pitchFamily="34" charset="0"/>
              </a:rPr>
              <a:t>TO LIVE </a:t>
            </a:r>
            <a:r>
              <a:rPr lang="it-IT" dirty="0">
                <a:solidFill>
                  <a:schemeClr val="bg1"/>
                </a:solidFill>
                <a:effectLst/>
                <a:latin typeface="Arial" panose="020B0604020202020204" pitchFamily="34" charset="0"/>
              </a:rPr>
              <a:t>THE GOSPEL</a:t>
            </a:r>
          </a:p>
        </p:txBody>
      </p:sp>
      <p:pic>
        <p:nvPicPr>
          <p:cNvPr id="43" name="Immagine 42">
            <a:extLst>
              <a:ext uri="{FF2B5EF4-FFF2-40B4-BE49-F238E27FC236}">
                <a16:creationId xmlns:a16="http://schemas.microsoft.com/office/drawing/2014/main" id="{EC302666-4385-42EE-23B9-B4546545126F}"/>
              </a:ext>
            </a:extLst>
          </p:cNvPr>
          <p:cNvPicPr>
            <a:picLocks noChangeAspect="1"/>
          </p:cNvPicPr>
          <p:nvPr/>
        </p:nvPicPr>
        <p:blipFill rotWithShape="1">
          <a:blip r:embed="rId9"/>
          <a:srcRect r="55138"/>
          <a:stretch/>
        </p:blipFill>
        <p:spPr>
          <a:xfrm rot="20963450">
            <a:off x="2612031" y="1193857"/>
            <a:ext cx="603030" cy="812255"/>
          </a:xfrm>
          <a:prstGeom prst="rect">
            <a:avLst/>
          </a:prstGeom>
        </p:spPr>
      </p:pic>
      <p:sp>
        <p:nvSpPr>
          <p:cNvPr id="44" name="CasellaDiTesto 43">
            <a:extLst>
              <a:ext uri="{FF2B5EF4-FFF2-40B4-BE49-F238E27FC236}">
                <a16:creationId xmlns:a16="http://schemas.microsoft.com/office/drawing/2014/main" id="{7015B5AC-8D9F-3675-E102-045EB91819DE}"/>
              </a:ext>
            </a:extLst>
          </p:cNvPr>
          <p:cNvSpPr txBox="1"/>
          <p:nvPr/>
        </p:nvSpPr>
        <p:spPr>
          <a:xfrm>
            <a:off x="4844981" y="64977"/>
            <a:ext cx="2535118" cy="314830"/>
          </a:xfrm>
          <a:prstGeom prst="rect">
            <a:avLst/>
          </a:prstGeom>
          <a:noFill/>
        </p:spPr>
        <p:txBody>
          <a:bodyPr wrap="square" rtlCol="0">
            <a:spAutoFit/>
          </a:bodyPr>
          <a:lstStyle/>
          <a:p>
            <a:pPr algn="ctr">
              <a:lnSpc>
                <a:spcPts val="1920"/>
              </a:lnSpc>
            </a:pPr>
            <a:r>
              <a:rPr lang="it-IT" sz="1400" b="1" dirty="0">
                <a:latin typeface="Arial Narrow" panose="020B0604020202020204" pitchFamily="34" charset="0"/>
                <a:cs typeface="Arial Narrow" panose="020B0604020202020204" pitchFamily="34" charset="0"/>
              </a:rPr>
              <a:t>LIVING </a:t>
            </a:r>
            <a:r>
              <a:rPr lang="it-IT" sz="1400" b="1" i="1" dirty="0">
                <a:latin typeface="Arial Narrow" panose="020B0604020202020204" pitchFamily="34" charset="0"/>
                <a:cs typeface="Arial Narrow" panose="020B0604020202020204" pitchFamily="34" charset="0"/>
              </a:rPr>
              <a:t>the</a:t>
            </a:r>
            <a:r>
              <a:rPr lang="it-IT" sz="1400" b="1" dirty="0">
                <a:latin typeface="Arial Narrow" panose="020B0604020202020204" pitchFamily="34" charset="0"/>
                <a:cs typeface="Arial Narrow" panose="020B0604020202020204" pitchFamily="34" charset="0"/>
              </a:rPr>
              <a:t> WORD</a:t>
            </a:r>
          </a:p>
        </p:txBody>
      </p:sp>
      <p:pic>
        <p:nvPicPr>
          <p:cNvPr id="46" name="Immagine 45">
            <a:extLst>
              <a:ext uri="{FF2B5EF4-FFF2-40B4-BE49-F238E27FC236}">
                <a16:creationId xmlns:a16="http://schemas.microsoft.com/office/drawing/2014/main" id="{B6ED0054-DEFD-99CD-F5A5-68F9FB2A4CD5}"/>
              </a:ext>
            </a:extLst>
          </p:cNvPr>
          <p:cNvPicPr>
            <a:picLocks noChangeAspect="1"/>
          </p:cNvPicPr>
          <p:nvPr/>
        </p:nvPicPr>
        <p:blipFill>
          <a:blip r:embed="rId10"/>
          <a:stretch>
            <a:fillRect/>
          </a:stretch>
        </p:blipFill>
        <p:spPr>
          <a:xfrm>
            <a:off x="6900411" y="-247406"/>
            <a:ext cx="580579" cy="557169"/>
          </a:xfrm>
          <a:prstGeom prst="rect">
            <a:avLst/>
          </a:prstGeom>
        </p:spPr>
      </p:pic>
      <p:pic>
        <p:nvPicPr>
          <p:cNvPr id="49" name="Immagine 48">
            <a:extLst>
              <a:ext uri="{FF2B5EF4-FFF2-40B4-BE49-F238E27FC236}">
                <a16:creationId xmlns:a16="http://schemas.microsoft.com/office/drawing/2014/main" id="{DF30F791-69BE-FA59-9BAE-15667A68A700}"/>
              </a:ext>
            </a:extLst>
          </p:cNvPr>
          <p:cNvPicPr>
            <a:picLocks noChangeAspect="1"/>
          </p:cNvPicPr>
          <p:nvPr/>
        </p:nvPicPr>
        <p:blipFill>
          <a:blip r:embed="rId11">
            <a:duotone>
              <a:schemeClr val="accent1">
                <a:shade val="45000"/>
                <a:satMod val="135000"/>
              </a:schemeClr>
              <a:prstClr val="white"/>
            </a:duotone>
          </a:blip>
          <a:stretch>
            <a:fillRect/>
          </a:stretch>
        </p:blipFill>
        <p:spPr>
          <a:xfrm rot="883423">
            <a:off x="6748809" y="5847765"/>
            <a:ext cx="584068" cy="928668"/>
          </a:xfrm>
          <a:prstGeom prst="rect">
            <a:avLst/>
          </a:prstGeom>
        </p:spPr>
      </p:pic>
      <p:sp>
        <p:nvSpPr>
          <p:cNvPr id="52" name="CasellaDiTesto 51">
            <a:extLst>
              <a:ext uri="{FF2B5EF4-FFF2-40B4-BE49-F238E27FC236}">
                <a16:creationId xmlns:a16="http://schemas.microsoft.com/office/drawing/2014/main" id="{6D9C56EF-9CFE-BA67-3DD6-3315F134CD50}"/>
              </a:ext>
            </a:extLst>
          </p:cNvPr>
          <p:cNvSpPr txBox="1"/>
          <p:nvPr/>
        </p:nvSpPr>
        <p:spPr>
          <a:xfrm>
            <a:off x="5156056" y="5940604"/>
            <a:ext cx="1831686" cy="553998"/>
          </a:xfrm>
          <a:prstGeom prst="rect">
            <a:avLst/>
          </a:prstGeom>
          <a:noFill/>
        </p:spPr>
        <p:txBody>
          <a:bodyPr wrap="square">
            <a:spAutoFit/>
          </a:bodyPr>
          <a:lstStyle/>
          <a:p>
            <a:pPr>
              <a:lnSpc>
                <a:spcPts val="1160"/>
              </a:lnSpc>
              <a:spcAft>
                <a:spcPts val="1000"/>
              </a:spcAft>
            </a:pPr>
            <a:r>
              <a:rPr lang="it-IT" sz="1050" i="1" dirty="0">
                <a:effectLst/>
                <a:latin typeface="Arial Narrow" panose="020B0604020202020204" pitchFamily="34" charset="0"/>
                <a:ea typeface="Calibri" panose="020F0502020204030204" pitchFamily="34" charset="0"/>
                <a:cs typeface="Arial Narrow" panose="020B0604020202020204" pitchFamily="34" charset="0"/>
              </a:rPr>
              <a:t>For me it was like an affirmation that I had acted well and made me the happiest girl in the world!</a:t>
            </a:r>
          </a:p>
        </p:txBody>
      </p:sp>
      <p:pic>
        <p:nvPicPr>
          <p:cNvPr id="42" name="Immagine 41" descr="Immagine che contiene testo&#10;&#10;Descrizione generata automaticamente">
            <a:extLst>
              <a:ext uri="{FF2B5EF4-FFF2-40B4-BE49-F238E27FC236}">
                <a16:creationId xmlns:a16="http://schemas.microsoft.com/office/drawing/2014/main" id="{92CD45B9-80DD-05ED-6675-5A2F75092F59}"/>
              </a:ext>
            </a:extLst>
          </p:cNvPr>
          <p:cNvPicPr>
            <a:picLocks noChangeAspect="1"/>
          </p:cNvPicPr>
          <p:nvPr/>
        </p:nvPicPr>
        <p:blipFill rotWithShape="1">
          <a:blip r:embed="rId12"/>
          <a:srcRect t="17409"/>
          <a:stretch/>
        </p:blipFill>
        <p:spPr>
          <a:xfrm>
            <a:off x="5071327" y="2123270"/>
            <a:ext cx="2313078" cy="1065560"/>
          </a:xfrm>
          <a:prstGeom prst="rect">
            <a:avLst/>
          </a:prstGeom>
        </p:spPr>
      </p:pic>
      <p:pic>
        <p:nvPicPr>
          <p:cNvPr id="45" name="Immagine 44" descr="Immagine che contiene testo, persona, parete, donna&#10;&#10;Descrizione generata automaticamente">
            <a:extLst>
              <a:ext uri="{FF2B5EF4-FFF2-40B4-BE49-F238E27FC236}">
                <a16:creationId xmlns:a16="http://schemas.microsoft.com/office/drawing/2014/main" id="{35664F0B-DDE8-9CBE-4EEE-D2BA0225E01F}"/>
              </a:ext>
            </a:extLst>
          </p:cNvPr>
          <p:cNvPicPr>
            <a:picLocks noChangeAspect="1"/>
          </p:cNvPicPr>
          <p:nvPr/>
        </p:nvPicPr>
        <p:blipFill rotWithShape="1">
          <a:blip r:embed="rId13"/>
          <a:srcRect t="16697"/>
          <a:stretch/>
        </p:blipFill>
        <p:spPr>
          <a:xfrm>
            <a:off x="7608531" y="4084984"/>
            <a:ext cx="2263400" cy="1414098"/>
          </a:xfrm>
          <a:prstGeom prst="rect">
            <a:avLst/>
          </a:prstGeom>
        </p:spPr>
      </p:pic>
      <p:sp>
        <p:nvSpPr>
          <p:cNvPr id="34" name="Text Box 20">
            <a:extLst>
              <a:ext uri="{FF2B5EF4-FFF2-40B4-BE49-F238E27FC236}">
                <a16:creationId xmlns:a16="http://schemas.microsoft.com/office/drawing/2014/main" id="{55E3FDB3-6337-377F-C789-22548E396FFB}"/>
              </a:ext>
            </a:extLst>
          </p:cNvPr>
          <p:cNvSpPr txBox="1">
            <a:spLocks noChangeArrowheads="1"/>
          </p:cNvSpPr>
          <p:nvPr/>
        </p:nvSpPr>
        <p:spPr bwMode="auto">
          <a:xfrm>
            <a:off x="7481160" y="5339635"/>
            <a:ext cx="2510061" cy="707886"/>
          </a:xfrm>
          <a:prstGeom prst="rect">
            <a:avLst/>
          </a:prstGeom>
          <a:solidFill>
            <a:srgbClr val="EB5455"/>
          </a:solidFill>
          <a:ln>
            <a:noFill/>
          </a:ln>
          <a:effectLst/>
        </p:spPr>
        <p:txBody>
          <a:bodyPr wrap="square">
            <a:spAutoFit/>
          </a:bodyPr>
          <a:lstStyle>
            <a:lvl1pPr defTabSz="1160463">
              <a:defRPr>
                <a:solidFill>
                  <a:schemeClr val="tx1"/>
                </a:solidFill>
                <a:latin typeface="Arial" panose="020B0604020202020204" pitchFamily="34" charset="0"/>
              </a:defRPr>
            </a:lvl1pPr>
            <a:lvl2pPr defTabSz="1160463">
              <a:defRPr>
                <a:solidFill>
                  <a:schemeClr val="tx1"/>
                </a:solidFill>
                <a:latin typeface="Arial" panose="020B0604020202020204" pitchFamily="34" charset="0"/>
              </a:defRPr>
            </a:lvl2pPr>
            <a:lvl3pPr defTabSz="1160463">
              <a:defRPr>
                <a:solidFill>
                  <a:schemeClr val="tx1"/>
                </a:solidFill>
                <a:latin typeface="Arial" panose="020B0604020202020204" pitchFamily="34" charset="0"/>
              </a:defRPr>
            </a:lvl3pPr>
            <a:lvl4pPr defTabSz="1160463">
              <a:defRPr>
                <a:solidFill>
                  <a:schemeClr val="tx1"/>
                </a:solidFill>
                <a:latin typeface="Arial" panose="020B0604020202020204" pitchFamily="34" charset="0"/>
              </a:defRPr>
            </a:lvl4pPr>
            <a:lvl5pPr defTabSz="1160463">
              <a:defRPr>
                <a:solidFill>
                  <a:schemeClr val="tx1"/>
                </a:solidFill>
                <a:latin typeface="Arial" panose="020B0604020202020204" pitchFamily="34" charset="0"/>
              </a:defRPr>
            </a:lvl5pPr>
            <a:lvl6pPr defTabSz="1160463" fontAlgn="base">
              <a:spcBef>
                <a:spcPct val="0"/>
              </a:spcBef>
              <a:spcAft>
                <a:spcPct val="0"/>
              </a:spcAft>
              <a:defRPr>
                <a:solidFill>
                  <a:schemeClr val="tx1"/>
                </a:solidFill>
                <a:latin typeface="Arial" panose="020B0604020202020204" pitchFamily="34" charset="0"/>
              </a:defRPr>
            </a:lvl6pPr>
            <a:lvl7pPr defTabSz="1160463" fontAlgn="base">
              <a:spcBef>
                <a:spcPct val="0"/>
              </a:spcBef>
              <a:spcAft>
                <a:spcPct val="0"/>
              </a:spcAft>
              <a:defRPr>
                <a:solidFill>
                  <a:schemeClr val="tx1"/>
                </a:solidFill>
                <a:latin typeface="Arial" panose="020B0604020202020204" pitchFamily="34" charset="0"/>
              </a:defRPr>
            </a:lvl7pPr>
            <a:lvl8pPr defTabSz="1160463" fontAlgn="base">
              <a:spcBef>
                <a:spcPct val="0"/>
              </a:spcBef>
              <a:spcAft>
                <a:spcPct val="0"/>
              </a:spcAft>
              <a:defRPr>
                <a:solidFill>
                  <a:schemeClr val="tx1"/>
                </a:solidFill>
                <a:latin typeface="Arial" panose="020B0604020202020204" pitchFamily="34" charset="0"/>
              </a:defRPr>
            </a:lvl8pPr>
            <a:lvl9pPr defTabSz="1160463" fontAlgn="base">
              <a:spcBef>
                <a:spcPct val="0"/>
              </a:spcBef>
              <a:spcAft>
                <a:spcPct val="0"/>
              </a:spcAft>
              <a:defRPr>
                <a:solidFill>
                  <a:schemeClr val="tx1"/>
                </a:solidFill>
                <a:latin typeface="Arial" panose="020B0604020202020204" pitchFamily="34" charset="0"/>
              </a:defRPr>
            </a:lvl9pPr>
          </a:lstStyle>
          <a:p>
            <a:pPr algn="ctr">
              <a:lnSpc>
                <a:spcPts val="1160"/>
              </a:lnSpc>
            </a:pPr>
            <a:r>
              <a:rPr lang="it-IT" sz="1050" b="1" i="1" dirty="0">
                <a:solidFill>
                  <a:schemeClr val="bg1"/>
                </a:solidFill>
                <a:latin typeface="Arial Narrow" panose="020B0604020202020204" pitchFamily="34" charset="0"/>
                <a:cs typeface="Arial Narrow" panose="020B0604020202020204" pitchFamily="34" charset="0"/>
              </a:rPr>
              <a:t>This month let’s share our Bibles with each other, or give the Gospel to someone, </a:t>
            </a:r>
          </a:p>
          <a:p>
            <a:pPr algn="ctr">
              <a:lnSpc>
                <a:spcPts val="1160"/>
              </a:lnSpc>
            </a:pPr>
            <a:r>
              <a:rPr lang="it-IT" sz="1050" b="1" i="1" dirty="0">
                <a:solidFill>
                  <a:schemeClr val="bg1"/>
                </a:solidFill>
                <a:latin typeface="Arial Narrow" panose="020B0604020202020204" pitchFamily="34" charset="0"/>
                <a:cs typeface="Arial Narrow" panose="020B0604020202020204" pitchFamily="34" charset="0"/>
              </a:rPr>
              <a:t>and make the commitment </a:t>
            </a:r>
          </a:p>
          <a:p>
            <a:pPr algn="ctr">
              <a:lnSpc>
                <a:spcPts val="1160"/>
              </a:lnSpc>
            </a:pPr>
            <a:r>
              <a:rPr lang="it-IT" sz="1050" b="1" i="1" dirty="0">
                <a:solidFill>
                  <a:schemeClr val="bg1"/>
                </a:solidFill>
                <a:latin typeface="Arial Narrow" panose="020B0604020202020204" pitchFamily="34" charset="0"/>
                <a:cs typeface="Arial Narrow" panose="020B0604020202020204" pitchFamily="34" charset="0"/>
              </a:rPr>
              <a:t>to live together what it says.</a:t>
            </a:r>
          </a:p>
        </p:txBody>
      </p:sp>
    </p:spTree>
    <p:extLst>
      <p:ext uri="{BB962C8B-B14F-4D97-AF65-F5344CB8AC3E}">
        <p14:creationId xmlns:p14="http://schemas.microsoft.com/office/powerpoint/2010/main" val="1579152327"/>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2277</TotalTime>
  <Words>632</Words>
  <Application>Microsoft Office PowerPoint</Application>
  <PresentationFormat>A4 (21x29,7 cm)</PresentationFormat>
  <Paragraphs>41</Paragraphs>
  <Slides>1</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vt:i4>
      </vt:variant>
    </vt:vector>
  </HeadingPairs>
  <TitlesOfParts>
    <vt:vector size="8" baseType="lpstr">
      <vt:lpstr>Arial</vt:lpstr>
      <vt:lpstr>Arial Narrow</vt:lpstr>
      <vt:lpstr>Calibri</vt:lpstr>
      <vt:lpstr>Calibri Light</vt:lpstr>
      <vt:lpstr>Helvetica</vt:lpstr>
      <vt:lpstr>Myriad Pro</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Ana Paula Panzarini</cp:lastModifiedBy>
  <cp:revision>119</cp:revision>
  <cp:lastPrinted>2023-02-11T02:18:53Z</cp:lastPrinted>
  <dcterms:created xsi:type="dcterms:W3CDTF">2022-04-22T17:03:31Z</dcterms:created>
  <dcterms:modified xsi:type="dcterms:W3CDTF">2023-02-28T17:46:58Z</dcterms:modified>
</cp:coreProperties>
</file>