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7"/>
  </p:notesMasterIdLst>
  <p:sldIdLst>
    <p:sldId id="353" r:id="rId2"/>
    <p:sldId id="257" r:id="rId3"/>
    <p:sldId id="258" r:id="rId4"/>
    <p:sldId id="266" r:id="rId5"/>
    <p:sldId id="259" r:id="rId6"/>
    <p:sldId id="260" r:id="rId7"/>
    <p:sldId id="261" r:id="rId8"/>
    <p:sldId id="262" r:id="rId9"/>
    <p:sldId id="263" r:id="rId10"/>
    <p:sldId id="264" r:id="rId11"/>
    <p:sldId id="268" r:id="rId12"/>
    <p:sldId id="352" r:id="rId13"/>
    <p:sldId id="290" r:id="rId14"/>
    <p:sldId id="291" r:id="rId15"/>
    <p:sldId id="293" r:id="rId16"/>
    <p:sldId id="296" r:id="rId17"/>
    <p:sldId id="297" r:id="rId18"/>
    <p:sldId id="302" r:id="rId19"/>
    <p:sldId id="345" r:id="rId20"/>
    <p:sldId id="300" r:id="rId21"/>
    <p:sldId id="299" r:id="rId22"/>
    <p:sldId id="346" r:id="rId23"/>
    <p:sldId id="347" r:id="rId24"/>
    <p:sldId id="303" r:id="rId25"/>
    <p:sldId id="304" r:id="rId26"/>
    <p:sldId id="305" r:id="rId27"/>
    <p:sldId id="350" r:id="rId28"/>
    <p:sldId id="306" r:id="rId29"/>
    <p:sldId id="307" r:id="rId30"/>
    <p:sldId id="308" r:id="rId31"/>
    <p:sldId id="309" r:id="rId32"/>
    <p:sldId id="310" r:id="rId33"/>
    <p:sldId id="311" r:id="rId34"/>
    <p:sldId id="312" r:id="rId35"/>
    <p:sldId id="313" r:id="rId36"/>
    <p:sldId id="314" r:id="rId37"/>
    <p:sldId id="315" r:id="rId38"/>
    <p:sldId id="316" r:id="rId39"/>
    <p:sldId id="317" r:id="rId40"/>
    <p:sldId id="318" r:id="rId41"/>
    <p:sldId id="351" r:id="rId42"/>
    <p:sldId id="319" r:id="rId43"/>
    <p:sldId id="320" r:id="rId44"/>
    <p:sldId id="321" r:id="rId45"/>
    <p:sldId id="322" r:id="rId46"/>
    <p:sldId id="323" r:id="rId47"/>
    <p:sldId id="324" r:id="rId48"/>
    <p:sldId id="325" r:id="rId49"/>
    <p:sldId id="326" r:id="rId50"/>
    <p:sldId id="327" r:id="rId51"/>
    <p:sldId id="328" r:id="rId52"/>
    <p:sldId id="329" r:id="rId53"/>
    <p:sldId id="339" r:id="rId54"/>
    <p:sldId id="330" r:id="rId55"/>
    <p:sldId id="331" r:id="rId56"/>
    <p:sldId id="332" r:id="rId57"/>
    <p:sldId id="333" r:id="rId58"/>
    <p:sldId id="334" r:id="rId59"/>
    <p:sldId id="335" r:id="rId60"/>
    <p:sldId id="336" r:id="rId61"/>
    <p:sldId id="337" r:id="rId62"/>
    <p:sldId id="338" r:id="rId63"/>
    <p:sldId id="343" r:id="rId64"/>
    <p:sldId id="269" r:id="rId65"/>
    <p:sldId id="270" r:id="rId66"/>
    <p:sldId id="271" r:id="rId67"/>
    <p:sldId id="272" r:id="rId68"/>
    <p:sldId id="273" r:id="rId69"/>
    <p:sldId id="274" r:id="rId70"/>
    <p:sldId id="275" r:id="rId71"/>
    <p:sldId id="276" r:id="rId72"/>
    <p:sldId id="277" r:id="rId73"/>
    <p:sldId id="278" r:id="rId74"/>
    <p:sldId id="279" r:id="rId75"/>
    <p:sldId id="280" r:id="rId76"/>
    <p:sldId id="281" r:id="rId77"/>
    <p:sldId id="282" r:id="rId78"/>
    <p:sldId id="283" r:id="rId79"/>
    <p:sldId id="284" r:id="rId80"/>
    <p:sldId id="285" r:id="rId81"/>
    <p:sldId id="286" r:id="rId82"/>
    <p:sldId id="287" r:id="rId83"/>
    <p:sldId id="288" r:id="rId84"/>
    <p:sldId id="289" r:id="rId85"/>
    <p:sldId id="354" r:id="rId86"/>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0">
          <p15:clr>
            <a:srgbClr val="A4A3A4"/>
          </p15:clr>
        </p15:guide>
        <p15:guide id="2" pos="29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D8DA"/>
    <a:srgbClr val="8FDBDD"/>
    <a:srgbClr val="9BDFE1"/>
    <a:srgbClr val="E8E8E8"/>
    <a:srgbClr val="F3F3F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049" autoAdjust="0"/>
    <p:restoredTop sz="94660"/>
  </p:normalViewPr>
  <p:slideViewPr>
    <p:cSldViewPr snapToGrid="0" snapToObjects="1" showGuides="1">
      <p:cViewPr varScale="1">
        <p:scale>
          <a:sx n="87" d="100"/>
          <a:sy n="87" d="100"/>
        </p:scale>
        <p:origin x="636" y="90"/>
      </p:cViewPr>
      <p:guideLst>
        <p:guide orient="horz" pos="290"/>
        <p:guide pos="297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843F58-916A-4EBD-9494-D68B26AEE87F}" type="datetimeFigureOut">
              <a:rPr lang="en-US" smtClean="0"/>
              <a:t>6/7/2016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409AAC-D25C-4094-ACBA-0CF691F26963}" type="slidenum">
              <a:rPr lang="en-US" smtClean="0"/>
              <a:t>‹#›</a:t>
            </a:fld>
            <a:endParaRPr lang="en-US"/>
          </a:p>
        </p:txBody>
      </p:sp>
    </p:spTree>
    <p:extLst>
      <p:ext uri="{BB962C8B-B14F-4D97-AF65-F5344CB8AC3E}">
        <p14:creationId xmlns:p14="http://schemas.microsoft.com/office/powerpoint/2010/main" val="1293006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409AAC-D25C-4094-ACBA-0CF691F26963}" type="slidenum">
              <a:rPr lang="en-US" smtClean="0"/>
              <a:t>30</a:t>
            </a:fld>
            <a:endParaRPr lang="en-US"/>
          </a:p>
        </p:txBody>
      </p:sp>
    </p:spTree>
    <p:extLst>
      <p:ext uri="{BB962C8B-B14F-4D97-AF65-F5344CB8AC3E}">
        <p14:creationId xmlns:p14="http://schemas.microsoft.com/office/powerpoint/2010/main" val="1705863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E7DBFC43-BC6B-6444-A646-B535576E1B2C}" type="datetimeFigureOut">
              <a:rPr lang="it-IT" smtClean="0"/>
              <a:pPr/>
              <a:t>07/06/2016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CD61223-90EB-E54D-AF4B-7B3C85BFC8BF}" type="slidenum">
              <a:rPr lang="it-IT" smtClean="0"/>
              <a:pPr/>
              <a:t>‹#›</a:t>
            </a:fld>
            <a:endParaRPr lang="it-IT"/>
          </a:p>
        </p:txBody>
      </p:sp>
    </p:spTree>
    <p:extLst>
      <p:ext uri="{BB962C8B-B14F-4D97-AF65-F5344CB8AC3E}">
        <p14:creationId xmlns:p14="http://schemas.microsoft.com/office/powerpoint/2010/main" val="2222518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7DBFC43-BC6B-6444-A646-B535576E1B2C}" type="datetimeFigureOut">
              <a:rPr lang="it-IT" smtClean="0"/>
              <a:pPr/>
              <a:t>07/06/2016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CD61223-90EB-E54D-AF4B-7B3C85BFC8BF}" type="slidenum">
              <a:rPr lang="it-IT" smtClean="0"/>
              <a:pPr/>
              <a:t>‹#›</a:t>
            </a:fld>
            <a:endParaRPr lang="it-IT"/>
          </a:p>
        </p:txBody>
      </p:sp>
    </p:spTree>
    <p:extLst>
      <p:ext uri="{BB962C8B-B14F-4D97-AF65-F5344CB8AC3E}">
        <p14:creationId xmlns:p14="http://schemas.microsoft.com/office/powerpoint/2010/main" val="44098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7DBFC43-BC6B-6444-A646-B535576E1B2C}" type="datetimeFigureOut">
              <a:rPr lang="it-IT" smtClean="0"/>
              <a:pPr/>
              <a:t>07/06/2016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CD61223-90EB-E54D-AF4B-7B3C85BFC8BF}" type="slidenum">
              <a:rPr lang="it-IT" smtClean="0"/>
              <a:pPr/>
              <a:t>‹#›</a:t>
            </a:fld>
            <a:endParaRPr lang="it-IT"/>
          </a:p>
        </p:txBody>
      </p:sp>
    </p:spTree>
    <p:extLst>
      <p:ext uri="{BB962C8B-B14F-4D97-AF65-F5344CB8AC3E}">
        <p14:creationId xmlns:p14="http://schemas.microsoft.com/office/powerpoint/2010/main" val="254898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7DBFC43-BC6B-6444-A646-B535576E1B2C}" type="datetimeFigureOut">
              <a:rPr lang="it-IT" smtClean="0"/>
              <a:pPr/>
              <a:t>07/06/2016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CD61223-90EB-E54D-AF4B-7B3C85BFC8BF}" type="slidenum">
              <a:rPr lang="it-IT" smtClean="0"/>
              <a:pPr/>
              <a:t>‹#›</a:t>
            </a:fld>
            <a:endParaRPr lang="it-IT"/>
          </a:p>
        </p:txBody>
      </p:sp>
    </p:spTree>
    <p:extLst>
      <p:ext uri="{BB962C8B-B14F-4D97-AF65-F5344CB8AC3E}">
        <p14:creationId xmlns:p14="http://schemas.microsoft.com/office/powerpoint/2010/main" val="3588284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E7DBFC43-BC6B-6444-A646-B535576E1B2C}" type="datetimeFigureOut">
              <a:rPr lang="it-IT" smtClean="0"/>
              <a:pPr/>
              <a:t>07/06/2016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CD61223-90EB-E54D-AF4B-7B3C85BFC8BF}" type="slidenum">
              <a:rPr lang="it-IT" smtClean="0"/>
              <a:pPr/>
              <a:t>‹#›</a:t>
            </a:fld>
            <a:endParaRPr lang="it-IT"/>
          </a:p>
        </p:txBody>
      </p:sp>
    </p:spTree>
    <p:extLst>
      <p:ext uri="{BB962C8B-B14F-4D97-AF65-F5344CB8AC3E}">
        <p14:creationId xmlns:p14="http://schemas.microsoft.com/office/powerpoint/2010/main" val="900745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E7DBFC43-BC6B-6444-A646-B535576E1B2C}" type="datetimeFigureOut">
              <a:rPr lang="it-IT" smtClean="0"/>
              <a:pPr/>
              <a:t>07/06/2016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CD61223-90EB-E54D-AF4B-7B3C85BFC8BF}" type="slidenum">
              <a:rPr lang="it-IT" smtClean="0"/>
              <a:pPr/>
              <a:t>‹#›</a:t>
            </a:fld>
            <a:endParaRPr lang="it-IT"/>
          </a:p>
        </p:txBody>
      </p:sp>
    </p:spTree>
    <p:extLst>
      <p:ext uri="{BB962C8B-B14F-4D97-AF65-F5344CB8AC3E}">
        <p14:creationId xmlns:p14="http://schemas.microsoft.com/office/powerpoint/2010/main" val="537294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E7DBFC43-BC6B-6444-A646-B535576E1B2C}" type="datetimeFigureOut">
              <a:rPr lang="it-IT" smtClean="0"/>
              <a:pPr/>
              <a:t>07/06/2016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CD61223-90EB-E54D-AF4B-7B3C85BFC8BF}" type="slidenum">
              <a:rPr lang="it-IT" smtClean="0"/>
              <a:pPr/>
              <a:t>‹#›</a:t>
            </a:fld>
            <a:endParaRPr lang="it-IT"/>
          </a:p>
        </p:txBody>
      </p:sp>
    </p:spTree>
    <p:extLst>
      <p:ext uri="{BB962C8B-B14F-4D97-AF65-F5344CB8AC3E}">
        <p14:creationId xmlns:p14="http://schemas.microsoft.com/office/powerpoint/2010/main" val="2775381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E7DBFC43-BC6B-6444-A646-B535576E1B2C}" type="datetimeFigureOut">
              <a:rPr lang="it-IT" smtClean="0"/>
              <a:pPr/>
              <a:t>07/06/2016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CD61223-90EB-E54D-AF4B-7B3C85BFC8BF}" type="slidenum">
              <a:rPr lang="it-IT" smtClean="0"/>
              <a:pPr/>
              <a:t>‹#›</a:t>
            </a:fld>
            <a:endParaRPr lang="it-IT"/>
          </a:p>
        </p:txBody>
      </p:sp>
    </p:spTree>
    <p:extLst>
      <p:ext uri="{BB962C8B-B14F-4D97-AF65-F5344CB8AC3E}">
        <p14:creationId xmlns:p14="http://schemas.microsoft.com/office/powerpoint/2010/main" val="121475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7DBFC43-BC6B-6444-A646-B535576E1B2C}" type="datetimeFigureOut">
              <a:rPr lang="it-IT" smtClean="0"/>
              <a:pPr/>
              <a:t>07/06/2016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CD61223-90EB-E54D-AF4B-7B3C85BFC8BF}" type="slidenum">
              <a:rPr lang="it-IT" smtClean="0"/>
              <a:pPr/>
              <a:t>‹#›</a:t>
            </a:fld>
            <a:endParaRPr lang="it-IT"/>
          </a:p>
        </p:txBody>
      </p:sp>
    </p:spTree>
    <p:extLst>
      <p:ext uri="{BB962C8B-B14F-4D97-AF65-F5344CB8AC3E}">
        <p14:creationId xmlns:p14="http://schemas.microsoft.com/office/powerpoint/2010/main" val="1489413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E7DBFC43-BC6B-6444-A646-B535576E1B2C}" type="datetimeFigureOut">
              <a:rPr lang="it-IT" smtClean="0"/>
              <a:pPr/>
              <a:t>07/06/2016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CD61223-90EB-E54D-AF4B-7B3C85BFC8BF}" type="slidenum">
              <a:rPr lang="it-IT" smtClean="0"/>
              <a:pPr/>
              <a:t>‹#›</a:t>
            </a:fld>
            <a:endParaRPr lang="it-IT"/>
          </a:p>
        </p:txBody>
      </p:sp>
    </p:spTree>
    <p:extLst>
      <p:ext uri="{BB962C8B-B14F-4D97-AF65-F5344CB8AC3E}">
        <p14:creationId xmlns:p14="http://schemas.microsoft.com/office/powerpoint/2010/main" val="4078187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E7DBFC43-BC6B-6444-A646-B535576E1B2C}" type="datetimeFigureOut">
              <a:rPr lang="it-IT" smtClean="0"/>
              <a:pPr/>
              <a:t>07/06/2016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CD61223-90EB-E54D-AF4B-7B3C85BFC8BF}" type="slidenum">
              <a:rPr lang="it-IT" smtClean="0"/>
              <a:pPr/>
              <a:t>‹#›</a:t>
            </a:fld>
            <a:endParaRPr lang="it-IT"/>
          </a:p>
        </p:txBody>
      </p:sp>
    </p:spTree>
    <p:extLst>
      <p:ext uri="{BB962C8B-B14F-4D97-AF65-F5344CB8AC3E}">
        <p14:creationId xmlns:p14="http://schemas.microsoft.com/office/powerpoint/2010/main" val="482570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DBFC43-BC6B-6444-A646-B535576E1B2C}" type="datetimeFigureOut">
              <a:rPr lang="it-IT" smtClean="0"/>
              <a:pPr/>
              <a:t>07/06/2016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D61223-90EB-E54D-AF4B-7B3C85BFC8BF}" type="slidenum">
              <a:rPr lang="it-IT" smtClean="0"/>
              <a:pPr/>
              <a:t>‹#›</a:t>
            </a:fld>
            <a:endParaRPr lang="it-IT"/>
          </a:p>
        </p:txBody>
      </p:sp>
    </p:spTree>
    <p:extLst>
      <p:ext uri="{BB962C8B-B14F-4D97-AF65-F5344CB8AC3E}">
        <p14:creationId xmlns:p14="http://schemas.microsoft.com/office/powerpoint/2010/main" val="3767105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slide" Target="slide13.xml"/><Relationship Id="rId7" Type="http://schemas.openxmlformats.org/officeDocument/2006/relationships/slide" Target="slide64.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slide" Target="slide4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slide" Target="slide13.xml"/><Relationship Id="rId7" Type="http://schemas.openxmlformats.org/officeDocument/2006/relationships/slide" Target="slide64.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slide" Target="slide4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slide" Target="slide13.xml"/><Relationship Id="rId7" Type="http://schemas.openxmlformats.org/officeDocument/2006/relationships/slide" Target="slide64.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slide" Target="slide42.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3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slide" Target="slide13.xml"/><Relationship Id="rId7" Type="http://schemas.openxmlformats.org/officeDocument/2006/relationships/slide" Target="slide64.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slide" Target="slide42.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5.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slide" Target="slide13.xml"/><Relationship Id="rId7" Type="http://schemas.openxmlformats.org/officeDocument/2006/relationships/slide" Target="slide64.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slide" Target="slide42.xml"/><Relationship Id="rId4" Type="http://schemas.openxmlformats.org/officeDocument/2006/relationships/image" Target="../media/image2.png"/></Relationships>
</file>

<file path=ppt/slides/_rels/slide64.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slide" Target="slide13.xml"/><Relationship Id="rId7" Type="http://schemas.openxmlformats.org/officeDocument/2006/relationships/slide" Target="slide64.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slide" Target="slide4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685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3" name="Immagine 2" descr="fiori_01.png"/>
          <p:cNvPicPr>
            <a:picLocks noChangeAspect="1"/>
          </p:cNvPicPr>
          <p:nvPr/>
        </p:nvPicPr>
        <p:blipFill>
          <a:blip r:embed="rId2">
            <a:alphaModFix amt="21000"/>
            <a:extLst>
              <a:ext uri="{28A0092B-C50C-407E-A947-70E740481C1C}">
                <a14:useLocalDpi xmlns:a14="http://schemas.microsoft.com/office/drawing/2010/main"/>
              </a:ext>
            </a:extLst>
          </a:blip>
          <a:stretch>
            <a:fillRect/>
          </a:stretch>
        </p:blipFill>
        <p:spPr>
          <a:xfrm>
            <a:off x="0" y="-788122"/>
            <a:ext cx="9144000" cy="8428610"/>
          </a:xfrm>
          <a:prstGeom prst="rect">
            <a:avLst/>
          </a:prstGeom>
        </p:spPr>
      </p:pic>
      <p:sp>
        <p:nvSpPr>
          <p:cNvPr id="4" name="Rectángulo 5"/>
          <p:cNvSpPr>
            <a:spLocks noChangeArrowheads="1"/>
          </p:cNvSpPr>
          <p:nvPr/>
        </p:nvSpPr>
        <p:spPr bwMode="auto">
          <a:xfrm rot="21384826">
            <a:off x="1134949" y="1951733"/>
            <a:ext cx="3957109"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John </a:t>
            </a:r>
            <a:r>
              <a:rPr lang="es-ES" sz="3200" b="1" dirty="0">
                <a:solidFill>
                  <a:schemeClr val="tx2">
                    <a:lumMod val="75000"/>
                  </a:schemeClr>
                </a:solidFill>
                <a:latin typeface="American Typewriter" charset="0"/>
                <a:cs typeface="American Typewriter" charset="0"/>
              </a:rPr>
              <a:t>Victor </a:t>
            </a:r>
            <a:r>
              <a:rPr lang="es-ES" sz="3200" dirty="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Brazil</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5" name="Rectángulo 5"/>
          <p:cNvSpPr>
            <a:spLocks noChangeArrowheads="1"/>
          </p:cNvSpPr>
          <p:nvPr/>
        </p:nvSpPr>
        <p:spPr bwMode="auto">
          <a:xfrm rot="901475">
            <a:off x="1561463" y="3821656"/>
            <a:ext cx="2779928"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err="1" smtClean="0">
                <a:solidFill>
                  <a:schemeClr val="tx2">
                    <a:lumMod val="75000"/>
                  </a:schemeClr>
                </a:solidFill>
                <a:latin typeface="American Typewriter" charset="0"/>
                <a:cs typeface="American Typewriter" charset="0"/>
              </a:rPr>
              <a:t>Davide</a:t>
            </a:r>
            <a:r>
              <a:rPr lang="es-ES" sz="3200" b="1" dirty="0" smtClean="0">
                <a:solidFill>
                  <a:schemeClr val="tx2">
                    <a:lumMod val="75000"/>
                  </a:schemeClr>
                </a:solidFill>
                <a:latin typeface="American Typewriter" charset="0"/>
                <a:cs typeface="American Typewriter" charset="0"/>
              </a:rPr>
              <a:t>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Italy</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6" name="Rectángulo 5"/>
          <p:cNvSpPr>
            <a:spLocks noChangeArrowheads="1"/>
          </p:cNvSpPr>
          <p:nvPr/>
        </p:nvSpPr>
        <p:spPr bwMode="auto">
          <a:xfrm rot="347054">
            <a:off x="3754850" y="2967003"/>
            <a:ext cx="471755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Christopher </a:t>
            </a:r>
            <a:r>
              <a:rPr lang="es-ES" sz="3200" dirty="0" smtClean="0">
                <a:solidFill>
                  <a:schemeClr val="tx2">
                    <a:lumMod val="75000"/>
                  </a:schemeClr>
                </a:solidFill>
                <a:latin typeface="American Typewriter" charset="0"/>
                <a:cs typeface="American Typewriter" charset="0"/>
              </a:rPr>
              <a:t>(</a:t>
            </a:r>
            <a:r>
              <a:rPr lang="es-ES" sz="3200" dirty="0" err="1" smtClean="0">
                <a:solidFill>
                  <a:schemeClr val="tx2">
                    <a:lumMod val="75000"/>
                  </a:schemeClr>
                </a:solidFill>
                <a:latin typeface="American Typewriter Light" charset="0"/>
                <a:cs typeface="American Typewriter Light" charset="0"/>
              </a:rPr>
              <a:t>Panama</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7" name="Rectángulo 5"/>
          <p:cNvSpPr>
            <a:spLocks noChangeArrowheads="1"/>
          </p:cNvSpPr>
          <p:nvPr/>
        </p:nvSpPr>
        <p:spPr bwMode="auto">
          <a:xfrm rot="19987028">
            <a:off x="3498567" y="4645400"/>
            <a:ext cx="3395481"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André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Portugal</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8" name="Rectángulo 5"/>
          <p:cNvSpPr>
            <a:spLocks noChangeArrowheads="1"/>
          </p:cNvSpPr>
          <p:nvPr/>
        </p:nvSpPr>
        <p:spPr bwMode="auto">
          <a:xfrm rot="347054">
            <a:off x="5178082" y="1111593"/>
            <a:ext cx="2393604"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Mark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Italy</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pic>
        <p:nvPicPr>
          <p:cNvPr id="10" name="Immagine 9" descr="macchie_001.png">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8066" y="3271546"/>
            <a:ext cx="921034" cy="1032935"/>
          </a:xfrm>
          <a:prstGeom prst="rect">
            <a:avLst/>
          </a:prstGeom>
        </p:spPr>
      </p:pic>
      <p:pic>
        <p:nvPicPr>
          <p:cNvPr id="11" name="Immagine 10" descr="macchie_001.png">
            <a:hlinkClick r:id="rId5"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446103">
            <a:off x="2961302" y="5679083"/>
            <a:ext cx="921034" cy="1032935"/>
          </a:xfrm>
          <a:prstGeom prst="rect">
            <a:avLst/>
          </a:prstGeom>
        </p:spPr>
      </p:pic>
      <p:pic>
        <p:nvPicPr>
          <p:cNvPr id="12" name="Immagine 11" descr="macchie_001.png">
            <a:hlinkClick r:id="rId6"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705495">
            <a:off x="290597" y="2157156"/>
            <a:ext cx="921034" cy="1032935"/>
          </a:xfrm>
          <a:prstGeom prst="rect">
            <a:avLst/>
          </a:prstGeom>
        </p:spPr>
      </p:pic>
      <p:pic>
        <p:nvPicPr>
          <p:cNvPr id="13" name="Immagine 12" descr="macchie_001.png">
            <a:hlinkClick r:id="rId7"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153773">
            <a:off x="4321941" y="513896"/>
            <a:ext cx="921034" cy="1032935"/>
          </a:xfrm>
          <a:prstGeom prst="rect">
            <a:avLst/>
          </a:prstGeom>
        </p:spPr>
      </p:pic>
      <p:pic>
        <p:nvPicPr>
          <p:cNvPr id="14" name="Immagine 13" descr="macchie_001.png">
            <a:hlinkClick r:id="rId8"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764350">
            <a:off x="3110912" y="2744797"/>
            <a:ext cx="921034" cy="1032935"/>
          </a:xfrm>
          <a:prstGeom prst="rect">
            <a:avLst/>
          </a:prstGeom>
        </p:spPr>
      </p:pic>
      <p:sp>
        <p:nvSpPr>
          <p:cNvPr id="9" name="Freccia destra con strisce 8"/>
          <p:cNvSpPr/>
          <p:nvPr/>
        </p:nvSpPr>
        <p:spPr>
          <a:xfrm rot="19045188">
            <a:off x="1043991" y="3720888"/>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
        <p:nvSpPr>
          <p:cNvPr id="15" name="Freccia destra con strisce 14"/>
          <p:cNvSpPr/>
          <p:nvPr/>
        </p:nvSpPr>
        <p:spPr>
          <a:xfrm rot="13611019">
            <a:off x="744536" y="2551563"/>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6" name="Freccia destra con strisce 15"/>
          <p:cNvSpPr/>
          <p:nvPr/>
        </p:nvSpPr>
        <p:spPr>
          <a:xfrm rot="4373441">
            <a:off x="3427658" y="3060561"/>
            <a:ext cx="298370" cy="244121"/>
          </a:xfrm>
          <a:prstGeom prst="strip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a:p>
        </p:txBody>
      </p:sp>
      <p:sp>
        <p:nvSpPr>
          <p:cNvPr id="17" name="Freccia destra con strisce 16"/>
          <p:cNvSpPr/>
          <p:nvPr/>
        </p:nvSpPr>
        <p:spPr>
          <a:xfrm rot="11262194">
            <a:off x="3659768" y="6184739"/>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8" name="Freccia destra con strisce 17"/>
          <p:cNvSpPr/>
          <p:nvPr/>
        </p:nvSpPr>
        <p:spPr>
          <a:xfrm rot="6363234">
            <a:off x="4864079" y="598571"/>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195868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Imagen 1" descr="Diapositiva08.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2" name="CuadroTexto 7"/>
          <p:cNvSpPr txBox="1">
            <a:spLocks noChangeArrowheads="1"/>
          </p:cNvSpPr>
          <p:nvPr/>
        </p:nvSpPr>
        <p:spPr bwMode="auto">
          <a:xfrm rot="199866">
            <a:off x="570080" y="1535218"/>
            <a:ext cx="2444870" cy="2308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dirty="0" smtClean="0">
                <a:solidFill>
                  <a:srgbClr val="004E74"/>
                </a:solidFill>
                <a:latin typeface="American Typewriter" charset="0"/>
                <a:ea typeface="ヒラギノ明朝 ProN W3" charset="0"/>
                <a:cs typeface="ヒラギノ明朝 ProN W3" charset="0"/>
                <a:sym typeface="Georgia" charset="0"/>
              </a:rPr>
              <a:t>Now we have another little saint in </a:t>
            </a:r>
            <a:r>
              <a:rPr lang="en-US" dirty="0" smtClean="0">
                <a:solidFill>
                  <a:srgbClr val="004E74"/>
                </a:solidFill>
                <a:latin typeface="American Typewriter" charset="0"/>
                <a:ea typeface="ヒラギノ明朝 ProN W3" charset="0"/>
                <a:cs typeface="ヒラギノ明朝 ProN W3" charset="0"/>
                <a:sym typeface="Georgia" charset="0"/>
              </a:rPr>
              <a:t>heaven! We </a:t>
            </a:r>
            <a:r>
              <a:rPr lang="en-US" dirty="0" smtClean="0">
                <a:solidFill>
                  <a:srgbClr val="004E74"/>
                </a:solidFill>
                <a:latin typeface="American Typewriter" charset="0"/>
                <a:ea typeface="ヒラギノ明朝 ProN W3" charset="0"/>
                <a:cs typeface="ヒラギノ明朝 ProN W3" charset="0"/>
                <a:sym typeface="Georgia" charset="0"/>
              </a:rPr>
              <a:t>can ask </a:t>
            </a:r>
            <a:r>
              <a:rPr lang="en-US" dirty="0" smtClean="0">
                <a:solidFill>
                  <a:srgbClr val="004E74"/>
                </a:solidFill>
                <a:latin typeface="American Typewriter" charset="0"/>
                <a:ea typeface="ヒラギノ明朝 ProN W3" charset="0"/>
                <a:cs typeface="ヒラギノ明朝 ProN W3" charset="0"/>
                <a:sym typeface="Georgia" charset="0"/>
              </a:rPr>
              <a:t>him to help us to live </a:t>
            </a:r>
            <a:r>
              <a:rPr lang="en-US" dirty="0" smtClean="0">
                <a:solidFill>
                  <a:srgbClr val="004E74"/>
                </a:solidFill>
                <a:latin typeface="American Typewriter" charset="0"/>
                <a:ea typeface="ヒラギノ明朝 ProN W3" charset="0"/>
                <a:cs typeface="ヒラギノ明朝 ProN W3" charset="0"/>
                <a:sym typeface="Georgia" charset="0"/>
              </a:rPr>
              <a:t>as true gen.</a:t>
            </a:r>
            <a:endParaRPr lang="it-IT" dirty="0">
              <a:solidFill>
                <a:srgbClr val="004E74"/>
              </a:solidFill>
              <a:latin typeface="American Typewriter" charset="0"/>
              <a:ea typeface="ヒラギノ明朝 ProN W3" charset="0"/>
              <a:cs typeface="ヒラギノ明朝 ProN W3" charset="0"/>
              <a:sym typeface="Georgia" charset="0"/>
            </a:endParaRPr>
          </a:p>
        </p:txBody>
      </p:sp>
    </p:spTree>
    <p:extLst>
      <p:ext uri="{BB962C8B-B14F-4D97-AF65-F5344CB8AC3E}">
        <p14:creationId xmlns:p14="http://schemas.microsoft.com/office/powerpoint/2010/main" val="278621871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Imagen 1" descr="Diapositiva1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CasellaDiTesto 3"/>
          <p:cNvSpPr txBox="1"/>
          <p:nvPr/>
        </p:nvSpPr>
        <p:spPr>
          <a:xfrm>
            <a:off x="5662246" y="3068432"/>
            <a:ext cx="281354" cy="923330"/>
          </a:xfrm>
          <a:prstGeom prst="rect">
            <a:avLst/>
          </a:prstGeom>
          <a:solidFill>
            <a:srgbClr val="86D8DA"/>
          </a:solidFill>
        </p:spPr>
        <p:txBody>
          <a:bodyPr wrap="square" rtlCol="0">
            <a:spAutoFit/>
          </a:bodyPr>
          <a:lstStyle/>
          <a:p>
            <a:pPr algn="ctr"/>
            <a:endParaRPr lang="it-IT" sz="5400" spc="600" dirty="0">
              <a:latin typeface="Showcard Gothic" pitchFamily="82" charset="0"/>
            </a:endParaRPr>
          </a:p>
        </p:txBody>
      </p:sp>
      <p:sp>
        <p:nvSpPr>
          <p:cNvPr id="3" name="CasellaDiTesto 2"/>
          <p:cNvSpPr txBox="1"/>
          <p:nvPr/>
        </p:nvSpPr>
        <p:spPr>
          <a:xfrm>
            <a:off x="3130061" y="2974647"/>
            <a:ext cx="5427785" cy="1754326"/>
          </a:xfrm>
          <a:prstGeom prst="rect">
            <a:avLst/>
          </a:prstGeom>
          <a:solidFill>
            <a:srgbClr val="86D8DA"/>
          </a:solidFill>
        </p:spPr>
        <p:txBody>
          <a:bodyPr wrap="square" rtlCol="0">
            <a:spAutoFit/>
          </a:bodyPr>
          <a:lstStyle/>
          <a:p>
            <a:pPr algn="ctr"/>
            <a:r>
              <a:rPr lang="it-IT" sz="5400" spc="300" dirty="0" err="1" smtClean="0">
                <a:latin typeface="Showcard Gothic" pitchFamily="82" charset="0"/>
              </a:rPr>
              <a:t>Thank</a:t>
            </a:r>
            <a:r>
              <a:rPr lang="it-IT" sz="5400" spc="300" dirty="0" smtClean="0">
                <a:latin typeface="Showcard Gothic" pitchFamily="82" charset="0"/>
              </a:rPr>
              <a:t> </a:t>
            </a:r>
            <a:r>
              <a:rPr lang="it-IT" sz="5400" spc="300" dirty="0" err="1" smtClean="0">
                <a:latin typeface="Showcard Gothic" pitchFamily="82" charset="0"/>
              </a:rPr>
              <a:t>you</a:t>
            </a:r>
            <a:r>
              <a:rPr lang="it-IT" sz="5400" spc="300" dirty="0" smtClean="0">
                <a:latin typeface="Showcard Gothic" pitchFamily="82" charset="0"/>
              </a:rPr>
              <a:t>!</a:t>
            </a:r>
          </a:p>
          <a:p>
            <a:pPr algn="ctr"/>
            <a:r>
              <a:rPr lang="it-IT" sz="5400" spc="300" dirty="0" smtClean="0">
                <a:latin typeface="Showcard Gothic" pitchFamily="82" charset="0"/>
              </a:rPr>
              <a:t>John </a:t>
            </a:r>
            <a:r>
              <a:rPr lang="it-IT" sz="5400" spc="300" dirty="0" err="1" smtClean="0">
                <a:latin typeface="Showcard Gothic" pitchFamily="82" charset="0"/>
              </a:rPr>
              <a:t>victor</a:t>
            </a:r>
            <a:endParaRPr lang="it-IT" sz="5400" spc="300" dirty="0">
              <a:latin typeface="Showcard Gothic" pitchFamily="82" charset="0"/>
            </a:endParaRPr>
          </a:p>
        </p:txBody>
      </p:sp>
    </p:spTree>
    <p:extLst>
      <p:ext uri="{BB962C8B-B14F-4D97-AF65-F5344CB8AC3E}">
        <p14:creationId xmlns:p14="http://schemas.microsoft.com/office/powerpoint/2010/main" val="769859910"/>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685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3" name="Immagine 2" descr="fiori_01.png"/>
          <p:cNvPicPr>
            <a:picLocks noChangeAspect="1"/>
          </p:cNvPicPr>
          <p:nvPr/>
        </p:nvPicPr>
        <p:blipFill>
          <a:blip r:embed="rId2">
            <a:alphaModFix amt="21000"/>
            <a:extLst>
              <a:ext uri="{28A0092B-C50C-407E-A947-70E740481C1C}">
                <a14:useLocalDpi xmlns:a14="http://schemas.microsoft.com/office/drawing/2010/main"/>
              </a:ext>
            </a:extLst>
          </a:blip>
          <a:stretch>
            <a:fillRect/>
          </a:stretch>
        </p:blipFill>
        <p:spPr>
          <a:xfrm>
            <a:off x="0" y="-788122"/>
            <a:ext cx="9144000" cy="8428610"/>
          </a:xfrm>
          <a:prstGeom prst="rect">
            <a:avLst/>
          </a:prstGeom>
        </p:spPr>
      </p:pic>
      <p:sp>
        <p:nvSpPr>
          <p:cNvPr id="4" name="Rectángulo 5"/>
          <p:cNvSpPr>
            <a:spLocks noChangeArrowheads="1"/>
          </p:cNvSpPr>
          <p:nvPr/>
        </p:nvSpPr>
        <p:spPr bwMode="auto">
          <a:xfrm rot="21384826">
            <a:off x="1134949" y="1951733"/>
            <a:ext cx="3957109"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John </a:t>
            </a:r>
            <a:r>
              <a:rPr lang="es-ES" sz="3200" b="1" dirty="0">
                <a:solidFill>
                  <a:schemeClr val="tx2">
                    <a:lumMod val="75000"/>
                  </a:schemeClr>
                </a:solidFill>
                <a:latin typeface="American Typewriter" charset="0"/>
                <a:cs typeface="American Typewriter" charset="0"/>
              </a:rPr>
              <a:t>Victor </a:t>
            </a:r>
            <a:r>
              <a:rPr lang="es-ES" sz="3200" dirty="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Brazil</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5" name="Rectángulo 5"/>
          <p:cNvSpPr>
            <a:spLocks noChangeArrowheads="1"/>
          </p:cNvSpPr>
          <p:nvPr/>
        </p:nvSpPr>
        <p:spPr bwMode="auto">
          <a:xfrm rot="901475">
            <a:off x="1561463" y="3821656"/>
            <a:ext cx="2779928"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err="1" smtClean="0">
                <a:solidFill>
                  <a:schemeClr val="tx2">
                    <a:lumMod val="75000"/>
                  </a:schemeClr>
                </a:solidFill>
                <a:latin typeface="American Typewriter" charset="0"/>
                <a:cs typeface="American Typewriter" charset="0"/>
              </a:rPr>
              <a:t>Davide</a:t>
            </a:r>
            <a:r>
              <a:rPr lang="es-ES" sz="3200" b="1" dirty="0" smtClean="0">
                <a:solidFill>
                  <a:schemeClr val="tx2">
                    <a:lumMod val="75000"/>
                  </a:schemeClr>
                </a:solidFill>
                <a:latin typeface="American Typewriter" charset="0"/>
                <a:cs typeface="American Typewriter" charset="0"/>
              </a:rPr>
              <a:t>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Italy</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6" name="Rectángulo 5"/>
          <p:cNvSpPr>
            <a:spLocks noChangeArrowheads="1"/>
          </p:cNvSpPr>
          <p:nvPr/>
        </p:nvSpPr>
        <p:spPr bwMode="auto">
          <a:xfrm rot="347054">
            <a:off x="3754850" y="2967003"/>
            <a:ext cx="471755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Christopher </a:t>
            </a:r>
            <a:r>
              <a:rPr lang="es-ES" sz="3200" dirty="0" smtClean="0">
                <a:solidFill>
                  <a:schemeClr val="tx2">
                    <a:lumMod val="75000"/>
                  </a:schemeClr>
                </a:solidFill>
                <a:latin typeface="American Typewriter" charset="0"/>
                <a:cs typeface="American Typewriter" charset="0"/>
              </a:rPr>
              <a:t>(</a:t>
            </a:r>
            <a:r>
              <a:rPr lang="es-ES" sz="3200" dirty="0" err="1" smtClean="0">
                <a:solidFill>
                  <a:schemeClr val="tx2">
                    <a:lumMod val="75000"/>
                  </a:schemeClr>
                </a:solidFill>
                <a:latin typeface="American Typewriter Light" charset="0"/>
                <a:cs typeface="American Typewriter Light" charset="0"/>
              </a:rPr>
              <a:t>Panama</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7" name="Rectángulo 5"/>
          <p:cNvSpPr>
            <a:spLocks noChangeArrowheads="1"/>
          </p:cNvSpPr>
          <p:nvPr/>
        </p:nvSpPr>
        <p:spPr bwMode="auto">
          <a:xfrm rot="19987028">
            <a:off x="3498567" y="4645400"/>
            <a:ext cx="3395481"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André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Portugal</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8" name="Rectángulo 5"/>
          <p:cNvSpPr>
            <a:spLocks noChangeArrowheads="1"/>
          </p:cNvSpPr>
          <p:nvPr/>
        </p:nvSpPr>
        <p:spPr bwMode="auto">
          <a:xfrm rot="347054">
            <a:off x="5178082" y="1111593"/>
            <a:ext cx="2393604"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Mark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Italy</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pic>
        <p:nvPicPr>
          <p:cNvPr id="10" name="Immagine 9" descr="macchie_001.png">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8066" y="3271546"/>
            <a:ext cx="921034" cy="1032935"/>
          </a:xfrm>
          <a:prstGeom prst="rect">
            <a:avLst/>
          </a:prstGeom>
        </p:spPr>
      </p:pic>
      <p:pic>
        <p:nvPicPr>
          <p:cNvPr id="11" name="Immagine 10" descr="macchie_001.png">
            <a:hlinkClick r:id="rId5"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446103">
            <a:off x="2961302" y="5679083"/>
            <a:ext cx="921034" cy="1032935"/>
          </a:xfrm>
          <a:prstGeom prst="rect">
            <a:avLst/>
          </a:prstGeom>
        </p:spPr>
      </p:pic>
      <p:pic>
        <p:nvPicPr>
          <p:cNvPr id="12" name="Immagine 11" descr="macchie_001.png">
            <a:hlinkClick r:id="rId6"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705495">
            <a:off x="290597" y="2157156"/>
            <a:ext cx="921034" cy="1032935"/>
          </a:xfrm>
          <a:prstGeom prst="rect">
            <a:avLst/>
          </a:prstGeom>
        </p:spPr>
      </p:pic>
      <p:pic>
        <p:nvPicPr>
          <p:cNvPr id="13" name="Immagine 12" descr="macchie_001.png">
            <a:hlinkClick r:id="rId7"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153773">
            <a:off x="4321941" y="513896"/>
            <a:ext cx="921034" cy="1032935"/>
          </a:xfrm>
          <a:prstGeom prst="rect">
            <a:avLst/>
          </a:prstGeom>
        </p:spPr>
      </p:pic>
      <p:pic>
        <p:nvPicPr>
          <p:cNvPr id="14" name="Immagine 13" descr="macchie_001.png">
            <a:hlinkClick r:id="rId8"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764350">
            <a:off x="3110912" y="2744797"/>
            <a:ext cx="921034" cy="1032935"/>
          </a:xfrm>
          <a:prstGeom prst="rect">
            <a:avLst/>
          </a:prstGeom>
        </p:spPr>
      </p:pic>
      <p:sp>
        <p:nvSpPr>
          <p:cNvPr id="9" name="Freccia destra con strisce 8"/>
          <p:cNvSpPr/>
          <p:nvPr/>
        </p:nvSpPr>
        <p:spPr>
          <a:xfrm rot="19045188">
            <a:off x="1043991" y="3720888"/>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
        <p:nvSpPr>
          <p:cNvPr id="15" name="Freccia destra con strisce 14"/>
          <p:cNvSpPr/>
          <p:nvPr/>
        </p:nvSpPr>
        <p:spPr>
          <a:xfrm rot="13611019">
            <a:off x="744536" y="2551563"/>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6" name="Freccia destra con strisce 15"/>
          <p:cNvSpPr/>
          <p:nvPr/>
        </p:nvSpPr>
        <p:spPr>
          <a:xfrm rot="4373441">
            <a:off x="3427658" y="3060561"/>
            <a:ext cx="298370" cy="244121"/>
          </a:xfrm>
          <a:prstGeom prst="strip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a:p>
        </p:txBody>
      </p:sp>
      <p:sp>
        <p:nvSpPr>
          <p:cNvPr id="17" name="Freccia destra con strisce 16"/>
          <p:cNvSpPr/>
          <p:nvPr/>
        </p:nvSpPr>
        <p:spPr>
          <a:xfrm rot="11262194">
            <a:off x="3659768" y="6184739"/>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8" name="Freccia destra con strisce 17"/>
          <p:cNvSpPr/>
          <p:nvPr/>
        </p:nvSpPr>
        <p:spPr>
          <a:xfrm rot="6363234">
            <a:off x="4864079" y="598571"/>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195868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Imagen 3" descr="Diapositiva0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6" name="Rectangle 5"/>
          <p:cNvSpPr>
            <a:spLocks/>
          </p:cNvSpPr>
          <p:nvPr/>
        </p:nvSpPr>
        <p:spPr bwMode="auto">
          <a:xfrm>
            <a:off x="3748088" y="6335713"/>
            <a:ext cx="5207000" cy="29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p>
            <a:pPr algn="ctr"/>
            <a:r>
              <a:rPr lang="en-US" sz="1400" b="1" dirty="0" smtClean="0">
                <a:solidFill>
                  <a:srgbClr val="5483A6"/>
                </a:solidFill>
                <a:latin typeface="Arial" charset="0"/>
                <a:cs typeface="Arial" charset="0"/>
              </a:rPr>
              <a:t>MY MEETING WITH JESUS FORSAKEN</a:t>
            </a:r>
            <a:endParaRPr lang="en-US" sz="1400" b="1" dirty="0">
              <a:solidFill>
                <a:srgbClr val="5483A6"/>
              </a:solidFill>
              <a:latin typeface="Arial" charset="0"/>
              <a:cs typeface="Arial" charset="0"/>
            </a:endParaRPr>
          </a:p>
        </p:txBody>
      </p:sp>
      <p:sp>
        <p:nvSpPr>
          <p:cNvPr id="1027" name="Rectangle 10"/>
          <p:cNvSpPr txBox="1">
            <a:spLocks noChangeArrowheads="1"/>
          </p:cNvSpPr>
          <p:nvPr/>
        </p:nvSpPr>
        <p:spPr bwMode="auto">
          <a:xfrm>
            <a:off x="255588" y="5084763"/>
            <a:ext cx="8699500" cy="800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5400" b="1" dirty="0">
                <a:solidFill>
                  <a:schemeClr val="bg1"/>
                </a:solidFill>
                <a:latin typeface="Arial" charset="0"/>
                <a:cs typeface="Arial" charset="0"/>
              </a:rPr>
              <a:t>DAVIDE</a:t>
            </a:r>
          </a:p>
        </p:txBody>
      </p:sp>
      <p:sp>
        <p:nvSpPr>
          <p:cNvPr id="1028" name="Rectangle 11"/>
          <p:cNvSpPr txBox="1">
            <a:spLocks noChangeArrowheads="1"/>
          </p:cNvSpPr>
          <p:nvPr/>
        </p:nvSpPr>
        <p:spPr bwMode="auto">
          <a:xfrm>
            <a:off x="255588" y="5715000"/>
            <a:ext cx="869950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spcBef>
                <a:spcPct val="20000"/>
              </a:spcBef>
              <a:buFont typeface="Arial" charset="0"/>
              <a:buNone/>
            </a:pPr>
            <a:r>
              <a:rPr lang="es-ES" sz="2800" b="1" dirty="0" smtClean="0">
                <a:solidFill>
                  <a:srgbClr val="898989"/>
                </a:solidFill>
                <a:latin typeface="Arial" charset="0"/>
                <a:cs typeface="Arial" charset="0"/>
              </a:rPr>
              <a:t>“MY </a:t>
            </a:r>
            <a:r>
              <a:rPr lang="es-ES" sz="2800" b="1" dirty="0" smtClean="0">
                <a:solidFill>
                  <a:srgbClr val="898989"/>
                </a:solidFill>
                <a:latin typeface="Arial" charset="0"/>
                <a:cs typeface="Arial" charset="0"/>
              </a:rPr>
              <a:t>RELATIONSHIP </a:t>
            </a:r>
            <a:r>
              <a:rPr lang="es-ES" sz="2800" b="1" dirty="0" smtClean="0">
                <a:solidFill>
                  <a:srgbClr val="898989"/>
                </a:solidFill>
                <a:latin typeface="Arial" charset="0"/>
                <a:cs typeface="Arial" charset="0"/>
              </a:rPr>
              <a:t>WITH GOD”</a:t>
            </a:r>
            <a:endParaRPr lang="en-US" sz="2800" b="1" dirty="0">
              <a:solidFill>
                <a:srgbClr val="898989"/>
              </a:solidFill>
              <a:latin typeface="Arial" charset="0"/>
              <a:cs typeface="Arial" charset="0"/>
            </a:endParaRPr>
          </a:p>
        </p:txBody>
      </p:sp>
    </p:spTree>
    <p:extLst>
      <p:ext uri="{BB962C8B-B14F-4D97-AF65-F5344CB8AC3E}">
        <p14:creationId xmlns:p14="http://schemas.microsoft.com/office/powerpoint/2010/main" val="1414899363"/>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Imagen 1" descr="Diapositiva0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angle 4"/>
          <p:cNvSpPr txBox="1">
            <a:spLocks noChangeArrowheads="1"/>
          </p:cNvSpPr>
          <p:nvPr/>
        </p:nvSpPr>
        <p:spPr>
          <a:xfrm>
            <a:off x="484188" y="5982078"/>
            <a:ext cx="8278812" cy="520700"/>
          </a:xfrm>
          <a:prstGeom prst="rect">
            <a:avLst/>
          </a:prstGeom>
        </p:spPr>
        <p:txBody>
          <a:bodyPr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600" dirty="0" err="1" smtClean="0">
                <a:solidFill>
                  <a:srgbClr val="F7F3F1"/>
                </a:solidFill>
                <a:latin typeface="Arial" charset="0"/>
                <a:cs typeface="Arial" charset="0"/>
              </a:rPr>
              <a:t>Davide</a:t>
            </a:r>
            <a:r>
              <a:rPr lang="en-US" sz="1600" dirty="0" smtClean="0">
                <a:solidFill>
                  <a:srgbClr val="F7F3F1"/>
                </a:solidFill>
                <a:latin typeface="Arial" charset="0"/>
                <a:cs typeface="Arial" charset="0"/>
              </a:rPr>
              <a:t> was </a:t>
            </a:r>
            <a:r>
              <a:rPr lang="en-US" sz="1600" dirty="0" smtClean="0">
                <a:solidFill>
                  <a:srgbClr val="F7F3F1"/>
                </a:solidFill>
                <a:latin typeface="Arial" charset="0"/>
                <a:cs typeface="Arial" charset="0"/>
              </a:rPr>
              <a:t>part of </a:t>
            </a:r>
            <a:r>
              <a:rPr lang="en-US" sz="1600" dirty="0" smtClean="0">
                <a:solidFill>
                  <a:srgbClr val="F7F3F1"/>
                </a:solidFill>
                <a:latin typeface="Arial" charset="0"/>
                <a:cs typeface="Arial" charset="0"/>
              </a:rPr>
              <a:t>our </a:t>
            </a:r>
            <a:r>
              <a:rPr lang="en-US" sz="1600" dirty="0" smtClean="0">
                <a:solidFill>
                  <a:srgbClr val="F7F3F1"/>
                </a:solidFill>
                <a:latin typeface="Arial" charset="0"/>
                <a:cs typeface="Arial" charset="0"/>
              </a:rPr>
              <a:t>Gen 3 unit. </a:t>
            </a:r>
            <a:r>
              <a:rPr lang="en-US" sz="1600" dirty="0" smtClean="0">
                <a:solidFill>
                  <a:srgbClr val="F7F3F1"/>
                </a:solidFill>
                <a:latin typeface="Arial" charset="0"/>
                <a:cs typeface="Arial" charset="0"/>
              </a:rPr>
              <a:t>I </a:t>
            </a:r>
            <a:r>
              <a:rPr lang="en-US" sz="1600" dirty="0" smtClean="0">
                <a:solidFill>
                  <a:srgbClr val="F7F3F1"/>
                </a:solidFill>
                <a:latin typeface="Arial" charset="0"/>
                <a:cs typeface="Arial" charset="0"/>
              </a:rPr>
              <a:t>remember that in the beginning it was not always </a:t>
            </a:r>
            <a:r>
              <a:rPr lang="en-US" sz="1600" dirty="0" smtClean="0">
                <a:solidFill>
                  <a:srgbClr val="F7F3F1"/>
                </a:solidFill>
                <a:latin typeface="Arial" charset="0"/>
                <a:cs typeface="Arial" charset="0"/>
              </a:rPr>
              <a:t>easy among us, </a:t>
            </a:r>
            <a:r>
              <a:rPr lang="en-US" sz="1600" dirty="0" smtClean="0">
                <a:solidFill>
                  <a:srgbClr val="F7F3F1"/>
                </a:solidFill>
                <a:latin typeface="Arial" charset="0"/>
                <a:cs typeface="Arial" charset="0"/>
              </a:rPr>
              <a:t>because we </a:t>
            </a:r>
            <a:r>
              <a:rPr lang="en-US" sz="1600" dirty="0" smtClean="0">
                <a:solidFill>
                  <a:srgbClr val="F7F3F1"/>
                </a:solidFill>
                <a:latin typeface="Arial" charset="0"/>
                <a:cs typeface="Arial" charset="0"/>
              </a:rPr>
              <a:t>all had different characters, </a:t>
            </a:r>
            <a:r>
              <a:rPr lang="en-US" sz="1600" dirty="0" smtClean="0">
                <a:solidFill>
                  <a:srgbClr val="F7F3F1"/>
                </a:solidFill>
                <a:latin typeface="Arial" charset="0"/>
                <a:cs typeface="Arial" charset="0"/>
              </a:rPr>
              <a:t>styles and ways of thinking.</a:t>
            </a:r>
            <a:endParaRPr lang="it-IT" sz="1600" dirty="0">
              <a:solidFill>
                <a:srgbClr val="F7F3F1"/>
              </a:solidFill>
              <a:latin typeface="Arial" charset="0"/>
              <a:cs typeface="Arial" charset="0"/>
            </a:endParaRPr>
          </a:p>
        </p:txBody>
      </p:sp>
    </p:spTree>
    <p:extLst>
      <p:ext uri="{BB962C8B-B14F-4D97-AF65-F5344CB8AC3E}">
        <p14:creationId xmlns:p14="http://schemas.microsoft.com/office/powerpoint/2010/main" val="308485511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Imagen 1" descr="Diapositiva04.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8" name="Rectángulo 13"/>
          <p:cNvSpPr>
            <a:spLocks noChangeArrowheads="1"/>
          </p:cNvSpPr>
          <p:nvPr/>
        </p:nvSpPr>
        <p:spPr bwMode="auto">
          <a:xfrm>
            <a:off x="484188" y="5105778"/>
            <a:ext cx="757237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1600" dirty="0" err="1" smtClean="0">
                <a:solidFill>
                  <a:srgbClr val="F7F3F1"/>
                </a:solidFill>
                <a:latin typeface="Arial" charset="0"/>
                <a:cs typeface="Arial" charset="0"/>
              </a:rPr>
              <a:t>Davide</a:t>
            </a:r>
            <a:r>
              <a:rPr lang="en-US" sz="1600" dirty="0" smtClean="0">
                <a:solidFill>
                  <a:srgbClr val="F7F3F1"/>
                </a:solidFill>
                <a:latin typeface="Arial" charset="0"/>
                <a:cs typeface="Arial" charset="0"/>
              </a:rPr>
              <a:t> </a:t>
            </a:r>
            <a:r>
              <a:rPr lang="en-US" sz="1600" dirty="0" smtClean="0">
                <a:solidFill>
                  <a:srgbClr val="F7F3F1"/>
                </a:solidFill>
                <a:latin typeface="Arial" charset="0"/>
                <a:cs typeface="Arial" charset="0"/>
              </a:rPr>
              <a:t>was also our </a:t>
            </a:r>
            <a:r>
              <a:rPr lang="en-US" sz="1600" dirty="0" smtClean="0">
                <a:solidFill>
                  <a:srgbClr val="F7F3F1"/>
                </a:solidFill>
                <a:latin typeface="Arial" charset="0"/>
                <a:cs typeface="Arial" charset="0"/>
              </a:rPr>
              <a:t>“white.” </a:t>
            </a:r>
            <a:r>
              <a:rPr lang="en-US" sz="1600" dirty="0" smtClean="0">
                <a:solidFill>
                  <a:srgbClr val="F7F3F1"/>
                </a:solidFill>
                <a:latin typeface="Arial" charset="0"/>
                <a:cs typeface="Arial" charset="0"/>
              </a:rPr>
              <a:t>He </a:t>
            </a:r>
            <a:r>
              <a:rPr lang="en-US" sz="1600" dirty="0" smtClean="0">
                <a:solidFill>
                  <a:srgbClr val="F7F3F1"/>
                </a:solidFill>
                <a:latin typeface="Arial" charset="0"/>
                <a:cs typeface="Arial" charset="0"/>
              </a:rPr>
              <a:t>looked after the </a:t>
            </a:r>
            <a:r>
              <a:rPr lang="en-US" sz="1600" dirty="0" smtClean="0">
                <a:solidFill>
                  <a:srgbClr val="F7F3F1"/>
                </a:solidFill>
                <a:latin typeface="Arial" charset="0"/>
                <a:cs typeface="Arial" charset="0"/>
              </a:rPr>
              <a:t>other </a:t>
            </a:r>
            <a:r>
              <a:rPr lang="en-US" sz="1600" dirty="0" smtClean="0">
                <a:solidFill>
                  <a:srgbClr val="F7F3F1"/>
                </a:solidFill>
                <a:latin typeface="Arial" charset="0"/>
                <a:cs typeface="Arial" charset="0"/>
              </a:rPr>
              <a:t>gen </a:t>
            </a:r>
            <a:r>
              <a:rPr lang="en-US" sz="1600" dirty="0" smtClean="0">
                <a:solidFill>
                  <a:srgbClr val="F7F3F1"/>
                </a:solidFill>
                <a:latin typeface="Arial" charset="0"/>
                <a:cs typeface="Arial" charset="0"/>
              </a:rPr>
              <a:t>3 </a:t>
            </a:r>
            <a:r>
              <a:rPr lang="en-US" sz="1600" dirty="0" smtClean="0">
                <a:solidFill>
                  <a:srgbClr val="F7F3F1"/>
                </a:solidFill>
                <a:latin typeface="Arial" charset="0"/>
                <a:cs typeface="Arial" charset="0"/>
              </a:rPr>
              <a:t>with lots of love and </a:t>
            </a:r>
            <a:r>
              <a:rPr lang="en-US" sz="1600" dirty="0" smtClean="0">
                <a:solidFill>
                  <a:srgbClr val="F7F3F1"/>
                </a:solidFill>
                <a:latin typeface="Arial" charset="0"/>
                <a:cs typeface="Arial" charset="0"/>
              </a:rPr>
              <a:t>always tried to </a:t>
            </a:r>
            <a:r>
              <a:rPr lang="en-US" sz="1600" dirty="0" smtClean="0">
                <a:solidFill>
                  <a:srgbClr val="F7F3F1"/>
                </a:solidFill>
                <a:latin typeface="Arial" charset="0"/>
                <a:cs typeface="Arial" charset="0"/>
              </a:rPr>
              <a:t>tell them in </a:t>
            </a:r>
            <a:r>
              <a:rPr lang="en-US" sz="1600" dirty="0" smtClean="0">
                <a:solidFill>
                  <a:srgbClr val="F7F3F1"/>
                </a:solidFill>
                <a:latin typeface="Arial" charset="0"/>
                <a:cs typeface="Arial" charset="0"/>
              </a:rPr>
              <a:t>a constructive way </a:t>
            </a:r>
            <a:r>
              <a:rPr lang="en-US" sz="1600" dirty="0" smtClean="0">
                <a:solidFill>
                  <a:srgbClr val="F7F3F1"/>
                </a:solidFill>
                <a:latin typeface="Arial" charset="0"/>
                <a:cs typeface="Arial" charset="0"/>
              </a:rPr>
              <a:t>about the </a:t>
            </a:r>
            <a:r>
              <a:rPr lang="en-US" sz="1600" dirty="0" smtClean="0">
                <a:solidFill>
                  <a:srgbClr val="F7F3F1"/>
                </a:solidFill>
                <a:latin typeface="Arial" charset="0"/>
                <a:cs typeface="Arial" charset="0"/>
              </a:rPr>
              <a:t>things </a:t>
            </a:r>
            <a:r>
              <a:rPr lang="en-US" sz="1600" dirty="0" smtClean="0">
                <a:solidFill>
                  <a:srgbClr val="F7F3F1"/>
                </a:solidFill>
                <a:latin typeface="Arial" charset="0"/>
                <a:cs typeface="Arial" charset="0"/>
              </a:rPr>
              <a:t>that were </a:t>
            </a:r>
            <a:r>
              <a:rPr lang="en-US" sz="1600" dirty="0" smtClean="0">
                <a:solidFill>
                  <a:srgbClr val="F7F3F1"/>
                </a:solidFill>
                <a:latin typeface="Arial" charset="0"/>
                <a:cs typeface="Arial" charset="0"/>
              </a:rPr>
              <a:t>going well and those that could be changed.</a:t>
            </a:r>
            <a:endParaRPr lang="it-IT" sz="1600" dirty="0">
              <a:solidFill>
                <a:srgbClr val="F7F3F1"/>
              </a:solidFill>
              <a:latin typeface="Arial" charset="0"/>
              <a:cs typeface="Arial" charset="0"/>
            </a:endParaRPr>
          </a:p>
        </p:txBody>
      </p:sp>
    </p:spTree>
    <p:extLst>
      <p:ext uri="{BB962C8B-B14F-4D97-AF65-F5344CB8AC3E}">
        <p14:creationId xmlns:p14="http://schemas.microsoft.com/office/powerpoint/2010/main" val="348928646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Imagen 1" descr="Diapositiva07.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ángulo 13"/>
          <p:cNvSpPr>
            <a:spLocks noChangeArrowheads="1"/>
          </p:cNvSpPr>
          <p:nvPr/>
        </p:nvSpPr>
        <p:spPr bwMode="auto">
          <a:xfrm>
            <a:off x="484188" y="5964540"/>
            <a:ext cx="8309050"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dirty="0" smtClean="0">
                <a:solidFill>
                  <a:srgbClr val="F7F3F1"/>
                </a:solidFill>
                <a:latin typeface="Arial" charset="0"/>
                <a:cs typeface="Arial" charset="0"/>
              </a:rPr>
              <a:t>The Gen 3 </a:t>
            </a:r>
            <a:r>
              <a:rPr lang="en-US" dirty="0" smtClean="0">
                <a:solidFill>
                  <a:srgbClr val="F7F3F1"/>
                </a:solidFill>
                <a:latin typeface="Arial" charset="0"/>
                <a:cs typeface="Arial" charset="0"/>
              </a:rPr>
              <a:t>School </a:t>
            </a:r>
            <a:r>
              <a:rPr lang="en-US" dirty="0" smtClean="0">
                <a:solidFill>
                  <a:srgbClr val="F7F3F1"/>
                </a:solidFill>
                <a:latin typeface="Arial" charset="0"/>
                <a:cs typeface="Arial" charset="0"/>
              </a:rPr>
              <a:t>in Loppiano was an important moment for him. When he </a:t>
            </a:r>
            <a:r>
              <a:rPr lang="en-US" dirty="0" smtClean="0">
                <a:solidFill>
                  <a:srgbClr val="F7F3F1"/>
                </a:solidFill>
                <a:latin typeface="Arial" charset="0"/>
                <a:cs typeface="Arial" charset="0"/>
              </a:rPr>
              <a:t>went back home, he was totally committed to living the gen life.</a:t>
            </a:r>
            <a:endParaRPr lang="it-IT" dirty="0">
              <a:solidFill>
                <a:srgbClr val="F7F3F1"/>
              </a:solidFill>
              <a:latin typeface="Arial" charset="0"/>
              <a:cs typeface="Arial" charset="0"/>
            </a:endParaRPr>
          </a:p>
          <a:p>
            <a:r>
              <a:rPr lang="it-IT" dirty="0" smtClean="0">
                <a:solidFill>
                  <a:srgbClr val="F7F3F1"/>
                </a:solidFill>
                <a:latin typeface="Arial" charset="0"/>
                <a:cs typeface="Arial" charset="0"/>
              </a:rPr>
              <a:t> </a:t>
            </a:r>
            <a:endParaRPr lang="it-IT" dirty="0">
              <a:solidFill>
                <a:srgbClr val="F7F3F1"/>
              </a:solidFill>
              <a:latin typeface="Arial" charset="0"/>
              <a:cs typeface="Arial" charset="0"/>
            </a:endParaRPr>
          </a:p>
        </p:txBody>
      </p:sp>
    </p:spTree>
    <p:extLst>
      <p:ext uri="{BB962C8B-B14F-4D97-AF65-F5344CB8AC3E}">
        <p14:creationId xmlns:p14="http://schemas.microsoft.com/office/powerpoint/2010/main" val="886928085"/>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Imagen 1" descr="Diapositiva08.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4" name="Rectángulo 2"/>
          <p:cNvSpPr>
            <a:spLocks noChangeArrowheads="1"/>
          </p:cNvSpPr>
          <p:nvPr/>
        </p:nvSpPr>
        <p:spPr bwMode="auto">
          <a:xfrm>
            <a:off x="4650565" y="326879"/>
            <a:ext cx="3754882" cy="56323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000" dirty="0" smtClean="0">
                <a:solidFill>
                  <a:srgbClr val="F7F3F1"/>
                </a:solidFill>
                <a:latin typeface="Arial" charset="0"/>
                <a:cs typeface="Arial" charset="0"/>
              </a:rPr>
              <a:t>At the end of the school year he asked me to take a ride with him. At a certain point we stopped and he told me that he had </a:t>
            </a:r>
            <a:r>
              <a:rPr lang="en-US" sz="2000" dirty="0" smtClean="0">
                <a:solidFill>
                  <a:srgbClr val="F7F3F1"/>
                </a:solidFill>
                <a:latin typeface="Arial" charset="0"/>
                <a:cs typeface="Arial" charset="0"/>
              </a:rPr>
              <a:t>not passed and would not be promoted to the next class. </a:t>
            </a:r>
          </a:p>
          <a:p>
            <a:endParaRPr lang="en-US" sz="2000" dirty="0">
              <a:solidFill>
                <a:srgbClr val="F7F3F1"/>
              </a:solidFill>
              <a:latin typeface="Arial" charset="0"/>
              <a:cs typeface="Arial" charset="0"/>
            </a:endParaRPr>
          </a:p>
          <a:p>
            <a:r>
              <a:rPr lang="en-US" sz="2000" dirty="0" smtClean="0">
                <a:solidFill>
                  <a:srgbClr val="F7F3F1"/>
                </a:solidFill>
                <a:latin typeface="Arial" charset="0"/>
                <a:cs typeface="Arial" charset="0"/>
              </a:rPr>
              <a:t>I </a:t>
            </a:r>
            <a:r>
              <a:rPr lang="en-US" sz="2000" dirty="0" smtClean="0">
                <a:solidFill>
                  <a:srgbClr val="F7F3F1"/>
                </a:solidFill>
                <a:latin typeface="Arial" charset="0"/>
                <a:cs typeface="Arial" charset="0"/>
              </a:rPr>
              <a:t>could </a:t>
            </a:r>
            <a:r>
              <a:rPr lang="en-US" sz="2000" dirty="0" smtClean="0">
                <a:solidFill>
                  <a:srgbClr val="F7F3F1"/>
                </a:solidFill>
                <a:latin typeface="Arial" charset="0"/>
                <a:cs typeface="Arial" charset="0"/>
              </a:rPr>
              <a:t>see that it was </a:t>
            </a:r>
            <a:r>
              <a:rPr lang="en-US" sz="2000" dirty="0" smtClean="0">
                <a:solidFill>
                  <a:srgbClr val="F7F3F1"/>
                </a:solidFill>
                <a:latin typeface="Arial" charset="0"/>
                <a:cs typeface="Arial" charset="0"/>
              </a:rPr>
              <a:t>very hard for him. He </a:t>
            </a:r>
            <a:r>
              <a:rPr lang="en-US" sz="2000" dirty="0" smtClean="0">
                <a:solidFill>
                  <a:srgbClr val="F7F3F1"/>
                </a:solidFill>
                <a:latin typeface="Arial" charset="0"/>
                <a:cs typeface="Arial" charset="0"/>
              </a:rPr>
              <a:t>told me that none of his friends knew </a:t>
            </a:r>
            <a:r>
              <a:rPr lang="en-US" sz="2000" dirty="0" smtClean="0">
                <a:solidFill>
                  <a:srgbClr val="F7F3F1"/>
                </a:solidFill>
                <a:latin typeface="Arial" charset="0"/>
                <a:cs typeface="Arial" charset="0"/>
              </a:rPr>
              <a:t>yet.</a:t>
            </a:r>
            <a:endParaRPr lang="en-US" sz="2000" dirty="0" smtClean="0">
              <a:solidFill>
                <a:srgbClr val="F7F3F1"/>
              </a:solidFill>
              <a:latin typeface="Arial" charset="0"/>
              <a:cs typeface="Arial" charset="0"/>
            </a:endParaRPr>
          </a:p>
          <a:p>
            <a:endParaRPr lang="en-US" sz="2000" dirty="0" smtClean="0">
              <a:solidFill>
                <a:srgbClr val="F7F3F1"/>
              </a:solidFill>
              <a:latin typeface="Arial" charset="0"/>
              <a:cs typeface="Arial" charset="0"/>
            </a:endParaRPr>
          </a:p>
          <a:p>
            <a:r>
              <a:rPr lang="en-US" sz="2000" b="1" dirty="0" smtClean="0">
                <a:solidFill>
                  <a:srgbClr val="F7F3F1"/>
                </a:solidFill>
                <a:latin typeface="Arial" charset="0"/>
                <a:cs typeface="Arial" charset="0"/>
              </a:rPr>
              <a:t>He felt like a real failure.</a:t>
            </a:r>
            <a:r>
              <a:rPr lang="en-US" sz="2000" dirty="0" smtClean="0">
                <a:solidFill>
                  <a:srgbClr val="F7F3F1"/>
                </a:solidFill>
                <a:latin typeface="Arial" charset="0"/>
                <a:cs typeface="Arial" charset="0"/>
              </a:rPr>
              <a:t>  </a:t>
            </a:r>
            <a:endParaRPr lang="en-US" sz="2000" dirty="0" smtClean="0">
              <a:solidFill>
                <a:srgbClr val="F7F3F1"/>
              </a:solidFill>
              <a:latin typeface="Arial" charset="0"/>
              <a:cs typeface="Arial" charset="0"/>
            </a:endParaRPr>
          </a:p>
          <a:p>
            <a:endParaRPr lang="en-US" sz="2000" dirty="0" smtClean="0">
              <a:solidFill>
                <a:srgbClr val="F7F3F1"/>
              </a:solidFill>
              <a:latin typeface="Arial" charset="0"/>
              <a:cs typeface="Arial" charset="0"/>
            </a:endParaRPr>
          </a:p>
          <a:p>
            <a:r>
              <a:rPr lang="en-US" sz="2000" dirty="0" smtClean="0">
                <a:solidFill>
                  <a:srgbClr val="F7F3F1"/>
                </a:solidFill>
                <a:latin typeface="Arial" charset="0"/>
                <a:cs typeface="Arial" charset="0"/>
              </a:rPr>
              <a:t>We talked for a while and I </a:t>
            </a:r>
            <a:r>
              <a:rPr lang="en-US" sz="2000" dirty="0" smtClean="0">
                <a:solidFill>
                  <a:srgbClr val="F7F3F1"/>
                </a:solidFill>
                <a:latin typeface="Arial" charset="0"/>
                <a:cs typeface="Arial" charset="0"/>
              </a:rPr>
              <a:t>asked him if he felt free to share </a:t>
            </a:r>
            <a:r>
              <a:rPr lang="en-US" sz="2000" dirty="0" smtClean="0">
                <a:solidFill>
                  <a:srgbClr val="F7F3F1"/>
                </a:solidFill>
                <a:latin typeface="Arial" charset="0"/>
                <a:cs typeface="Arial" charset="0"/>
              </a:rPr>
              <a:t>this experience at our gen unit </a:t>
            </a:r>
            <a:r>
              <a:rPr lang="en-US" sz="2000" dirty="0" smtClean="0">
                <a:solidFill>
                  <a:srgbClr val="F7F3F1"/>
                </a:solidFill>
                <a:latin typeface="Arial" charset="0"/>
                <a:cs typeface="Arial" charset="0"/>
              </a:rPr>
              <a:t>meeting.  He thought a little while and then said "</a:t>
            </a:r>
            <a:r>
              <a:rPr lang="en-US" sz="2000" dirty="0" smtClean="0">
                <a:solidFill>
                  <a:srgbClr val="F7F3F1"/>
                </a:solidFill>
                <a:latin typeface="Arial" charset="0"/>
                <a:cs typeface="Arial" charset="0"/>
              </a:rPr>
              <a:t>yes."</a:t>
            </a:r>
            <a:r>
              <a:rPr lang="it-IT" sz="2000" dirty="0" smtClean="0">
                <a:solidFill>
                  <a:srgbClr val="F7F3F1"/>
                </a:solidFill>
                <a:latin typeface="Arial" charset="0"/>
                <a:cs typeface="Arial" charset="0"/>
              </a:rPr>
              <a:t> </a:t>
            </a:r>
            <a:endParaRPr lang="it-IT" sz="2000" dirty="0">
              <a:solidFill>
                <a:srgbClr val="F7F3F1"/>
              </a:solidFill>
              <a:latin typeface="Arial" charset="0"/>
              <a:cs typeface="Arial" charset="0"/>
            </a:endParaRPr>
          </a:p>
        </p:txBody>
      </p:sp>
      <p:pic>
        <p:nvPicPr>
          <p:cNvPr id="3" name="Immagine 2" descr="3bici.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6951" y="3042538"/>
            <a:ext cx="5572410" cy="3572282"/>
          </a:xfrm>
          <a:prstGeom prst="rect">
            <a:avLst/>
          </a:prstGeom>
        </p:spPr>
      </p:pic>
    </p:spTree>
    <p:extLst>
      <p:ext uri="{BB962C8B-B14F-4D97-AF65-F5344CB8AC3E}">
        <p14:creationId xmlns:p14="http://schemas.microsoft.com/office/powerpoint/2010/main" val="3103896335"/>
      </p:ext>
    </p:extLst>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Imagen 1" descr="Diapositiva13.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6165440"/>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Imagen 1" descr="Diapositiva13.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Arrotonda angolo diagonale rettangolo 1"/>
          <p:cNvSpPr/>
          <p:nvPr/>
        </p:nvSpPr>
        <p:spPr>
          <a:xfrm>
            <a:off x="619742" y="786946"/>
            <a:ext cx="3556001" cy="4547054"/>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Rectángulo 2"/>
          <p:cNvSpPr>
            <a:spLocks noChangeArrowheads="1"/>
          </p:cNvSpPr>
          <p:nvPr/>
        </p:nvSpPr>
        <p:spPr bwMode="auto">
          <a:xfrm>
            <a:off x="864532" y="940793"/>
            <a:ext cx="3311211" cy="44012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000" dirty="0" smtClean="0">
                <a:solidFill>
                  <a:srgbClr val="000000"/>
                </a:solidFill>
                <a:latin typeface="Arial" charset="0"/>
                <a:cs typeface="Arial" charset="0"/>
              </a:rPr>
              <a:t>The result was a greater communion among us in</a:t>
            </a:r>
            <a:r>
              <a:rPr lang="en-US" sz="2000" dirty="0" smtClean="0">
                <a:solidFill>
                  <a:srgbClr val="000000"/>
                </a:solidFill>
                <a:latin typeface="Arial" charset="0"/>
                <a:cs typeface="Arial" charset="0"/>
              </a:rPr>
              <a:t> our gen unit.</a:t>
            </a:r>
            <a:endParaRPr lang="en-US" sz="2000" dirty="0" smtClean="0">
              <a:solidFill>
                <a:srgbClr val="000000"/>
              </a:solidFill>
              <a:latin typeface="Arial" charset="0"/>
              <a:cs typeface="Arial" charset="0"/>
            </a:endParaRPr>
          </a:p>
          <a:p>
            <a:endParaRPr lang="en-US" sz="2000" dirty="0" smtClean="0">
              <a:solidFill>
                <a:srgbClr val="000000"/>
              </a:solidFill>
              <a:latin typeface="Arial" charset="0"/>
              <a:cs typeface="Arial" charset="0"/>
            </a:endParaRPr>
          </a:p>
          <a:p>
            <a:r>
              <a:rPr lang="en-US" sz="2000" dirty="0" smtClean="0">
                <a:solidFill>
                  <a:srgbClr val="000000"/>
                </a:solidFill>
                <a:latin typeface="Arial" charset="0"/>
                <a:cs typeface="Arial" charset="0"/>
              </a:rPr>
              <a:t>At first </a:t>
            </a:r>
            <a:r>
              <a:rPr lang="en-US" sz="2000" dirty="0" smtClean="0">
                <a:solidFill>
                  <a:srgbClr val="000000"/>
                </a:solidFill>
                <a:latin typeface="Arial" charset="0"/>
                <a:cs typeface="Arial" charset="0"/>
              </a:rPr>
              <a:t>the gen would share some small thing, then gradually an experience, </a:t>
            </a:r>
            <a:r>
              <a:rPr lang="en-US" sz="2000" dirty="0" smtClean="0">
                <a:solidFill>
                  <a:srgbClr val="000000"/>
                </a:solidFill>
                <a:latin typeface="Arial" charset="0"/>
                <a:cs typeface="Arial" charset="0"/>
              </a:rPr>
              <a:t>and </a:t>
            </a:r>
            <a:r>
              <a:rPr lang="en-US" sz="2000" dirty="0" smtClean="0">
                <a:solidFill>
                  <a:srgbClr val="000000"/>
                </a:solidFill>
                <a:latin typeface="Arial" charset="0"/>
                <a:cs typeface="Arial" charset="0"/>
              </a:rPr>
              <a:t>then bigger concerns, like </a:t>
            </a:r>
            <a:r>
              <a:rPr lang="en-US" sz="2000" dirty="0" smtClean="0">
                <a:solidFill>
                  <a:srgbClr val="000000"/>
                </a:solidFill>
                <a:latin typeface="Arial" charset="0"/>
                <a:cs typeface="Arial" charset="0"/>
              </a:rPr>
              <a:t>personal </a:t>
            </a:r>
            <a:r>
              <a:rPr lang="en-US" sz="2000" dirty="0" smtClean="0">
                <a:solidFill>
                  <a:srgbClr val="000000"/>
                </a:solidFill>
                <a:latin typeface="Arial" charset="0"/>
                <a:cs typeface="Arial" charset="0"/>
              </a:rPr>
              <a:t>failures or relationships </a:t>
            </a:r>
            <a:r>
              <a:rPr lang="en-US" sz="2000" dirty="0" smtClean="0">
                <a:solidFill>
                  <a:srgbClr val="000000"/>
                </a:solidFill>
                <a:latin typeface="Arial" charset="0"/>
                <a:cs typeface="Arial" charset="0"/>
              </a:rPr>
              <a:t>with </a:t>
            </a:r>
            <a:r>
              <a:rPr lang="en-US" sz="2000" dirty="0" smtClean="0">
                <a:solidFill>
                  <a:srgbClr val="000000"/>
                </a:solidFill>
                <a:latin typeface="Arial" charset="0"/>
                <a:cs typeface="Arial" charset="0"/>
              </a:rPr>
              <a:t>girls or </a:t>
            </a:r>
            <a:r>
              <a:rPr lang="en-US" sz="2000" dirty="0" smtClean="0">
                <a:solidFill>
                  <a:srgbClr val="000000"/>
                </a:solidFill>
                <a:latin typeface="Arial" charset="0"/>
                <a:cs typeface="Arial" charset="0"/>
              </a:rPr>
              <a:t>with </a:t>
            </a:r>
            <a:r>
              <a:rPr lang="en-US" sz="2000" dirty="0" smtClean="0">
                <a:solidFill>
                  <a:srgbClr val="000000"/>
                </a:solidFill>
                <a:latin typeface="Arial" charset="0"/>
                <a:cs typeface="Arial" charset="0"/>
              </a:rPr>
              <a:t>their parents. We tried to see everything in the perspective of our choice to live as real gen.</a:t>
            </a:r>
            <a:endParaRPr lang="it-IT" sz="2000" dirty="0">
              <a:solidFill>
                <a:srgbClr val="000000"/>
              </a:solidFill>
              <a:latin typeface="Arial" charset="0"/>
              <a:cs typeface="Arial" charset="0"/>
            </a:endParaRPr>
          </a:p>
        </p:txBody>
      </p:sp>
    </p:spTree>
    <p:extLst>
      <p:ext uri="{BB962C8B-B14F-4D97-AF65-F5344CB8AC3E}">
        <p14:creationId xmlns:p14="http://schemas.microsoft.com/office/powerpoint/2010/main" val="3990360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Imagen 3" descr="Diapositiva0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ángulo 5"/>
          <p:cNvSpPr>
            <a:spLocks noChangeArrowheads="1"/>
          </p:cNvSpPr>
          <p:nvPr/>
        </p:nvSpPr>
        <p:spPr bwMode="auto">
          <a:xfrm rot="21384826">
            <a:off x="2683142" y="4733638"/>
            <a:ext cx="3957109"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John </a:t>
            </a:r>
            <a:r>
              <a:rPr lang="es-ES" sz="3200" b="1" dirty="0">
                <a:solidFill>
                  <a:schemeClr val="tx2">
                    <a:lumMod val="75000"/>
                  </a:schemeClr>
                </a:solidFill>
                <a:latin typeface="American Typewriter" charset="0"/>
                <a:cs typeface="American Typewriter" charset="0"/>
              </a:rPr>
              <a:t>Victor </a:t>
            </a:r>
            <a:r>
              <a:rPr lang="es-ES" sz="3200" dirty="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Brazil</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4" name="CasellaDiTesto 3"/>
          <p:cNvSpPr txBox="1"/>
          <p:nvPr/>
        </p:nvSpPr>
        <p:spPr>
          <a:xfrm>
            <a:off x="2500526" y="2461845"/>
            <a:ext cx="6045597" cy="1323439"/>
          </a:xfrm>
          <a:prstGeom prst="rect">
            <a:avLst/>
          </a:prstGeom>
          <a:solidFill>
            <a:srgbClr val="E8E8E8"/>
          </a:solidFill>
        </p:spPr>
        <p:txBody>
          <a:bodyPr wrap="square" rtlCol="0">
            <a:spAutoFit/>
          </a:bodyPr>
          <a:lstStyle/>
          <a:p>
            <a:pPr algn="ctr"/>
            <a:r>
              <a:rPr lang="it-IT" sz="8000" dirty="0" smtClean="0">
                <a:latin typeface="Showcard Gothic" pitchFamily="82" charset="0"/>
              </a:rPr>
              <a:t>CHAMPION!</a:t>
            </a:r>
            <a:endParaRPr lang="it-IT" sz="8000" dirty="0">
              <a:latin typeface="Showcard Gothic" pitchFamily="82" charset="0"/>
            </a:endParaRPr>
          </a:p>
        </p:txBody>
      </p:sp>
    </p:spTree>
    <p:extLst>
      <p:ext uri="{BB962C8B-B14F-4D97-AF65-F5344CB8AC3E}">
        <p14:creationId xmlns:p14="http://schemas.microsoft.com/office/powerpoint/2010/main" val="112919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Imagen 1" descr="Diapositiva1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Rectángulo 2"/>
          <p:cNvSpPr>
            <a:spLocks noChangeArrowheads="1"/>
          </p:cNvSpPr>
          <p:nvPr/>
        </p:nvSpPr>
        <p:spPr bwMode="auto">
          <a:xfrm rot="20193519">
            <a:off x="4337019" y="973586"/>
            <a:ext cx="2546460" cy="3477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000" dirty="0" smtClean="0">
                <a:solidFill>
                  <a:srgbClr val="F7F3F1"/>
                </a:solidFill>
                <a:latin typeface="Arial" charset="0"/>
                <a:cs typeface="Arial" charset="0"/>
              </a:rPr>
              <a:t>When the gen of his unit decided to RENEW THE PACT OF MUTUAL LOVE every morning </a:t>
            </a:r>
            <a:r>
              <a:rPr lang="en-US" sz="2000" dirty="0" smtClean="0">
                <a:solidFill>
                  <a:srgbClr val="F7F3F1"/>
                </a:solidFill>
                <a:latin typeface="Arial" charset="0"/>
                <a:cs typeface="Arial" charset="0"/>
              </a:rPr>
              <a:t>before going to school by texting one another, DAVIDE </a:t>
            </a:r>
            <a:r>
              <a:rPr lang="en-US" sz="2000" dirty="0" smtClean="0">
                <a:solidFill>
                  <a:srgbClr val="F7F3F1"/>
                </a:solidFill>
                <a:latin typeface="Arial" charset="0"/>
                <a:cs typeface="Arial" charset="0"/>
              </a:rPr>
              <a:t>was one of the most </a:t>
            </a:r>
            <a:r>
              <a:rPr lang="en-US" sz="2000" dirty="0" smtClean="0">
                <a:solidFill>
                  <a:srgbClr val="F7F3F1"/>
                </a:solidFill>
                <a:latin typeface="Arial" charset="0"/>
                <a:cs typeface="Arial" charset="0"/>
              </a:rPr>
              <a:t>faithful in doing it.</a:t>
            </a:r>
            <a:endParaRPr lang="it-IT" sz="2000" dirty="0">
              <a:solidFill>
                <a:srgbClr val="F7F3F1"/>
              </a:solidFill>
              <a:latin typeface="Arial" charset="0"/>
              <a:cs typeface="Arial" charset="0"/>
            </a:endParaRPr>
          </a:p>
        </p:txBody>
      </p:sp>
      <p:pic>
        <p:nvPicPr>
          <p:cNvPr id="5" name="Immagine 4" descr="cellulare.png"/>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219615">
            <a:off x="2525275" y="3268844"/>
            <a:ext cx="2271643" cy="4535714"/>
          </a:xfrm>
          <a:prstGeom prst="rect">
            <a:avLst/>
          </a:prstGeom>
        </p:spPr>
      </p:pic>
      <p:sp>
        <p:nvSpPr>
          <p:cNvPr id="6" name="Rectángulo 7"/>
          <p:cNvSpPr>
            <a:spLocks noChangeArrowheads="1"/>
          </p:cNvSpPr>
          <p:nvPr/>
        </p:nvSpPr>
        <p:spPr bwMode="auto">
          <a:xfrm rot="20262098">
            <a:off x="2626300" y="4641919"/>
            <a:ext cx="1698018"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80000"/>
              </a:lnSpc>
            </a:pPr>
            <a:r>
              <a:rPr lang="it-IT" sz="2000" dirty="0" smtClean="0">
                <a:solidFill>
                  <a:srgbClr val="F7F3F1"/>
                </a:solidFill>
                <a:latin typeface="Arial" charset="0"/>
                <a:cs typeface="Arial" charset="0"/>
              </a:rPr>
              <a:t>I RENEW THE PACT WITH YOU</a:t>
            </a:r>
            <a:endParaRPr lang="it-IT" sz="2000" dirty="0">
              <a:solidFill>
                <a:srgbClr val="F7F3F1"/>
              </a:solidFill>
              <a:latin typeface="Arial" charset="0"/>
              <a:cs typeface="Arial" charset="0"/>
            </a:endParaRPr>
          </a:p>
        </p:txBody>
      </p:sp>
      <p:pic>
        <p:nvPicPr>
          <p:cNvPr id="7" name="Immagine 6" descr="baffo verde.png"/>
          <p:cNvPicPr>
            <a:picLocks noChangeAspect="1"/>
          </p:cNvPicPr>
          <p:nvPr/>
        </p:nvPicPr>
        <p:blipFill>
          <a:blip r:embed="rId4">
            <a:extLst>
              <a:ext uri="{28A0092B-C50C-407E-A947-70E740481C1C}">
                <a14:useLocalDpi xmlns:a14="http://schemas.microsoft.com/office/drawing/2010/main"/>
              </a:ext>
            </a:extLst>
          </a:blip>
          <a:stretch>
            <a:fillRect/>
          </a:stretch>
        </p:blipFill>
        <p:spPr>
          <a:xfrm rot="19731692">
            <a:off x="5300738" y="3964945"/>
            <a:ext cx="4437592" cy="1219119"/>
          </a:xfrm>
          <a:prstGeom prst="rect">
            <a:avLst/>
          </a:prstGeom>
        </p:spPr>
      </p:pic>
    </p:spTree>
    <p:extLst>
      <p:ext uri="{BB962C8B-B14F-4D97-AF65-F5344CB8AC3E}">
        <p14:creationId xmlns:p14="http://schemas.microsoft.com/office/powerpoint/2010/main" val="38241367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Imagen 1" descr="Diapositiva10.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ángulo 7"/>
          <p:cNvSpPr>
            <a:spLocks noChangeArrowheads="1"/>
          </p:cNvSpPr>
          <p:nvPr/>
        </p:nvSpPr>
        <p:spPr bwMode="auto">
          <a:xfrm>
            <a:off x="447676" y="5930371"/>
            <a:ext cx="8509038" cy="683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nSpc>
                <a:spcPct val="80000"/>
              </a:lnSpc>
            </a:pPr>
            <a:r>
              <a:rPr lang="en-US" sz="1600" dirty="0" smtClean="0">
                <a:solidFill>
                  <a:srgbClr val="F7F3F1"/>
                </a:solidFill>
                <a:latin typeface="Arial" charset="0"/>
                <a:cs typeface="Arial" charset="0"/>
              </a:rPr>
              <a:t>I remember one time I was in the </a:t>
            </a:r>
            <a:r>
              <a:rPr lang="en-US" sz="1600" dirty="0" smtClean="0">
                <a:solidFill>
                  <a:srgbClr val="F7F3F1"/>
                </a:solidFill>
                <a:latin typeface="Arial" charset="0"/>
                <a:cs typeface="Arial" charset="0"/>
              </a:rPr>
              <a:t>car, rushing to get to work because I was late. I was preoccupied with a lot of thoughts and then I got his text saying "</a:t>
            </a:r>
            <a:r>
              <a:rPr lang="en-US" sz="1600" dirty="0" smtClean="0">
                <a:solidFill>
                  <a:srgbClr val="F7F3F1"/>
                </a:solidFill>
                <a:latin typeface="Arial" charset="0"/>
                <a:cs typeface="Arial" charset="0"/>
              </a:rPr>
              <a:t>The pact:</a:t>
            </a:r>
            <a:r>
              <a:rPr lang="en-US" sz="1600" b="1" dirty="0" smtClean="0">
                <a:solidFill>
                  <a:srgbClr val="F7F3F1"/>
                </a:solidFill>
                <a:latin typeface="Arial" charset="0"/>
                <a:cs typeface="Arial" charset="0"/>
              </a:rPr>
              <a:t> </a:t>
            </a:r>
            <a:r>
              <a:rPr lang="en-US" sz="1600" dirty="0" smtClean="0">
                <a:solidFill>
                  <a:srgbClr val="F7F3F1"/>
                </a:solidFill>
                <a:latin typeface="Arial" charset="0"/>
                <a:cs typeface="Arial" charset="0"/>
              </a:rPr>
              <a:t>I </a:t>
            </a:r>
            <a:r>
              <a:rPr lang="en-US" sz="1600" dirty="0" smtClean="0">
                <a:solidFill>
                  <a:srgbClr val="F7F3F1"/>
                </a:solidFill>
                <a:latin typeface="Arial" charset="0"/>
                <a:cs typeface="Arial" charset="0"/>
              </a:rPr>
              <a:t>just remembered </a:t>
            </a:r>
            <a:r>
              <a:rPr lang="en-US" sz="1600" dirty="0" smtClean="0">
                <a:solidFill>
                  <a:srgbClr val="F7F3F1"/>
                </a:solidFill>
                <a:latin typeface="Arial" charset="0"/>
                <a:cs typeface="Arial" charset="0"/>
              </a:rPr>
              <a:t>it. I </a:t>
            </a:r>
            <a:r>
              <a:rPr lang="en-US" sz="1600" dirty="0" smtClean="0">
                <a:solidFill>
                  <a:srgbClr val="F7F3F1"/>
                </a:solidFill>
                <a:latin typeface="Arial" charset="0"/>
                <a:cs typeface="Arial" charset="0"/>
              </a:rPr>
              <a:t>want </a:t>
            </a:r>
            <a:r>
              <a:rPr lang="en-US" sz="1600" dirty="0" smtClean="0">
                <a:solidFill>
                  <a:srgbClr val="F7F3F1"/>
                </a:solidFill>
                <a:latin typeface="Arial" charset="0"/>
                <a:cs typeface="Arial" charset="0"/>
              </a:rPr>
              <a:t>to renew </a:t>
            </a:r>
            <a:r>
              <a:rPr lang="en-US" sz="1600" dirty="0" smtClean="0">
                <a:solidFill>
                  <a:srgbClr val="F7F3F1"/>
                </a:solidFill>
                <a:latin typeface="Arial" charset="0"/>
                <a:cs typeface="Arial" charset="0"/>
              </a:rPr>
              <a:t>it with you.“ That whole day was totally different for me!</a:t>
            </a:r>
            <a:endParaRPr lang="it-IT" sz="1600" dirty="0">
              <a:solidFill>
                <a:srgbClr val="F7F3F1"/>
              </a:solidFill>
              <a:latin typeface="Arial" charset="0"/>
              <a:cs typeface="Arial" charset="0"/>
            </a:endParaRPr>
          </a:p>
        </p:txBody>
      </p:sp>
      <p:pic>
        <p:nvPicPr>
          <p:cNvPr id="2" name="Immagine 1" descr="cellulare.png"/>
          <p:cNvPicPr>
            <a:picLocks noChangeAspect="1"/>
          </p:cNvPicPr>
          <p:nvPr/>
        </p:nvPicPr>
        <p:blipFill>
          <a:blip r:embed="rId3">
            <a:extLst>
              <a:ext uri="{28A0092B-C50C-407E-A947-70E740481C1C}">
                <a14:useLocalDpi xmlns:a14="http://schemas.microsoft.com/office/drawing/2010/main"/>
              </a:ext>
            </a:extLst>
          </a:blip>
          <a:stretch>
            <a:fillRect/>
          </a:stretch>
        </p:blipFill>
        <p:spPr>
          <a:xfrm rot="925417">
            <a:off x="6813979" y="1330557"/>
            <a:ext cx="2271643" cy="4535714"/>
          </a:xfrm>
          <a:prstGeom prst="rect">
            <a:avLst/>
          </a:prstGeom>
        </p:spPr>
      </p:pic>
      <p:sp>
        <p:nvSpPr>
          <p:cNvPr id="7" name="Rectángulo 7"/>
          <p:cNvSpPr>
            <a:spLocks noChangeArrowheads="1"/>
          </p:cNvSpPr>
          <p:nvPr/>
        </p:nvSpPr>
        <p:spPr bwMode="auto">
          <a:xfrm rot="967900">
            <a:off x="7300839" y="2397369"/>
            <a:ext cx="1698018" cy="1274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lnSpc>
                <a:spcPct val="80000"/>
              </a:lnSpc>
            </a:pPr>
            <a:r>
              <a:rPr lang="it-IT" sz="1600" dirty="0" smtClean="0">
                <a:solidFill>
                  <a:srgbClr val="F7F3F1"/>
                </a:solidFill>
                <a:latin typeface="Arial" charset="0"/>
                <a:cs typeface="Arial" charset="0"/>
              </a:rPr>
              <a:t>THE PACT:</a:t>
            </a:r>
          </a:p>
          <a:p>
            <a:pPr algn="ctr">
              <a:lnSpc>
                <a:spcPct val="80000"/>
              </a:lnSpc>
            </a:pPr>
            <a:r>
              <a:rPr lang="it-IT" sz="1600" dirty="0" smtClean="0">
                <a:solidFill>
                  <a:srgbClr val="F7F3F1"/>
                </a:solidFill>
                <a:latin typeface="Arial" charset="0"/>
                <a:cs typeface="Arial" charset="0"/>
              </a:rPr>
              <a:t>I JUST REMEMBERED. I </a:t>
            </a:r>
            <a:r>
              <a:rPr lang="it-IT" sz="1600" dirty="0" smtClean="0">
                <a:solidFill>
                  <a:srgbClr val="F7F3F1"/>
                </a:solidFill>
                <a:latin typeface="Arial" charset="0"/>
                <a:cs typeface="Arial" charset="0"/>
              </a:rPr>
              <a:t>WANT </a:t>
            </a:r>
            <a:r>
              <a:rPr lang="it-IT" sz="1600" dirty="0" smtClean="0">
                <a:solidFill>
                  <a:srgbClr val="F7F3F1"/>
                </a:solidFill>
                <a:latin typeface="Arial" charset="0"/>
                <a:cs typeface="Arial" charset="0"/>
              </a:rPr>
              <a:t>TO RENEW </a:t>
            </a:r>
            <a:r>
              <a:rPr lang="it-IT" sz="1600" dirty="0" smtClean="0">
                <a:solidFill>
                  <a:srgbClr val="F7F3F1"/>
                </a:solidFill>
                <a:latin typeface="Arial" charset="0"/>
                <a:cs typeface="Arial" charset="0"/>
              </a:rPr>
              <a:t>IT WITH YOU.</a:t>
            </a:r>
            <a:endParaRPr lang="it-IT" sz="1600" dirty="0">
              <a:solidFill>
                <a:srgbClr val="F7F3F1"/>
              </a:solidFill>
              <a:latin typeface="Arial" charset="0"/>
              <a:cs typeface="Arial" charset="0"/>
            </a:endParaRPr>
          </a:p>
        </p:txBody>
      </p:sp>
    </p:spTree>
    <p:extLst>
      <p:ext uri="{BB962C8B-B14F-4D97-AF65-F5344CB8AC3E}">
        <p14:creationId xmlns:p14="http://schemas.microsoft.com/office/powerpoint/2010/main" val="100884204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Imagen 1" descr="Diapositiva10.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Arrotonda angolo diagonale rettangolo 5"/>
          <p:cNvSpPr/>
          <p:nvPr/>
        </p:nvSpPr>
        <p:spPr>
          <a:xfrm>
            <a:off x="4729163" y="460375"/>
            <a:ext cx="3831755" cy="5091339"/>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it-IT"/>
          </a:p>
        </p:txBody>
      </p:sp>
      <p:sp>
        <p:nvSpPr>
          <p:cNvPr id="8" name="Rectángulo 2"/>
          <p:cNvSpPr>
            <a:spLocks noChangeArrowheads="1"/>
          </p:cNvSpPr>
          <p:nvPr/>
        </p:nvSpPr>
        <p:spPr bwMode="auto">
          <a:xfrm>
            <a:off x="4934850" y="614200"/>
            <a:ext cx="3526104" cy="48290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nSpc>
                <a:spcPct val="90000"/>
              </a:lnSpc>
            </a:pPr>
            <a:r>
              <a:rPr lang="en-US" dirty="0" err="1" smtClean="0">
                <a:solidFill>
                  <a:srgbClr val="000000"/>
                </a:solidFill>
                <a:latin typeface="Arial" charset="0"/>
                <a:cs typeface="Arial" charset="0"/>
              </a:rPr>
              <a:t>Davide</a:t>
            </a:r>
            <a:r>
              <a:rPr lang="en-US" dirty="0" smtClean="0">
                <a:solidFill>
                  <a:srgbClr val="000000"/>
                </a:solidFill>
                <a:latin typeface="Arial" charset="0"/>
                <a:cs typeface="Arial" charset="0"/>
              </a:rPr>
              <a:t> </a:t>
            </a:r>
            <a:r>
              <a:rPr lang="en-US" dirty="0" smtClean="0">
                <a:solidFill>
                  <a:srgbClr val="000000"/>
                </a:solidFill>
                <a:latin typeface="Arial" charset="0"/>
                <a:cs typeface="Arial" charset="0"/>
              </a:rPr>
              <a:t>went through a d</a:t>
            </a:r>
            <a:r>
              <a:rPr lang="en-US" dirty="0" smtClean="0">
                <a:solidFill>
                  <a:srgbClr val="000000"/>
                </a:solidFill>
                <a:latin typeface="Arial" charset="0"/>
                <a:cs typeface="Arial" charset="0"/>
              </a:rPr>
              <a:t>ifficult </a:t>
            </a:r>
            <a:r>
              <a:rPr lang="en-US" dirty="0" smtClean="0">
                <a:solidFill>
                  <a:srgbClr val="000000"/>
                </a:solidFill>
                <a:latin typeface="Arial" charset="0"/>
                <a:cs typeface="Arial" charset="0"/>
              </a:rPr>
              <a:t>period </a:t>
            </a:r>
            <a:r>
              <a:rPr lang="en-US" dirty="0" smtClean="0">
                <a:solidFill>
                  <a:srgbClr val="000000"/>
                </a:solidFill>
                <a:latin typeface="Arial" charset="0"/>
                <a:cs typeface="Arial" charset="0"/>
              </a:rPr>
              <a:t>at </a:t>
            </a:r>
            <a:r>
              <a:rPr lang="en-US" dirty="0" smtClean="0">
                <a:solidFill>
                  <a:srgbClr val="000000"/>
                </a:solidFill>
                <a:latin typeface="Arial" charset="0"/>
                <a:cs typeface="Arial" charset="0"/>
              </a:rPr>
              <a:t>one point</a:t>
            </a:r>
            <a:r>
              <a:rPr lang="en-US" dirty="0" smtClean="0">
                <a:solidFill>
                  <a:srgbClr val="000000"/>
                </a:solidFill>
                <a:latin typeface="Arial" charset="0"/>
                <a:cs typeface="Arial" charset="0"/>
              </a:rPr>
              <a:t>. </a:t>
            </a:r>
            <a:r>
              <a:rPr lang="en-US" b="1" dirty="0" smtClean="0">
                <a:solidFill>
                  <a:srgbClr val="000000"/>
                </a:solidFill>
                <a:latin typeface="Arial" charset="0"/>
                <a:cs typeface="Arial" charset="0"/>
              </a:rPr>
              <a:t>God seemed to be far away from him and at times he even wondered if he really existed.</a:t>
            </a:r>
            <a:r>
              <a:rPr lang="en-US" dirty="0" smtClean="0">
                <a:solidFill>
                  <a:srgbClr val="000000"/>
                </a:solidFill>
                <a:latin typeface="Arial" charset="0"/>
                <a:cs typeface="Arial" charset="0"/>
              </a:rPr>
              <a:t> </a:t>
            </a:r>
            <a:endParaRPr lang="en-US" dirty="0" smtClean="0">
              <a:solidFill>
                <a:srgbClr val="000000"/>
              </a:solidFill>
              <a:latin typeface="Arial" charset="0"/>
              <a:cs typeface="Arial" charset="0"/>
            </a:endParaRPr>
          </a:p>
          <a:p>
            <a:pPr>
              <a:lnSpc>
                <a:spcPct val="90000"/>
              </a:lnSpc>
            </a:pPr>
            <a:endParaRPr lang="en-US" dirty="0" smtClean="0">
              <a:solidFill>
                <a:srgbClr val="000000"/>
              </a:solidFill>
              <a:latin typeface="Arial" charset="0"/>
              <a:cs typeface="Arial" charset="0"/>
            </a:endParaRPr>
          </a:p>
          <a:p>
            <a:pPr>
              <a:lnSpc>
                <a:spcPct val="90000"/>
              </a:lnSpc>
            </a:pPr>
            <a:r>
              <a:rPr lang="en-US" dirty="0" smtClean="0">
                <a:solidFill>
                  <a:srgbClr val="000000"/>
                </a:solidFill>
                <a:latin typeface="Arial" charset="0"/>
                <a:cs typeface="Arial" charset="0"/>
              </a:rPr>
              <a:t>He even felt like his </a:t>
            </a:r>
            <a:r>
              <a:rPr lang="en-US" dirty="0" smtClean="0">
                <a:solidFill>
                  <a:srgbClr val="000000"/>
                </a:solidFill>
                <a:latin typeface="Arial" charset="0"/>
                <a:cs typeface="Arial" charset="0"/>
              </a:rPr>
              <a:t>relationship with his </a:t>
            </a:r>
            <a:r>
              <a:rPr lang="en-US" dirty="0" smtClean="0">
                <a:solidFill>
                  <a:srgbClr val="000000"/>
                </a:solidFill>
                <a:latin typeface="Arial" charset="0"/>
                <a:cs typeface="Arial" charset="0"/>
              </a:rPr>
              <a:t>parents was not what it used to be. </a:t>
            </a:r>
            <a:endParaRPr lang="en-US" dirty="0" smtClean="0">
              <a:solidFill>
                <a:srgbClr val="000000"/>
              </a:solidFill>
              <a:latin typeface="Arial" charset="0"/>
              <a:cs typeface="Arial" charset="0"/>
            </a:endParaRPr>
          </a:p>
          <a:p>
            <a:pPr>
              <a:lnSpc>
                <a:spcPct val="90000"/>
              </a:lnSpc>
            </a:pPr>
            <a:endParaRPr lang="en-US" b="1" dirty="0" smtClean="0">
              <a:solidFill>
                <a:srgbClr val="000000"/>
              </a:solidFill>
              <a:latin typeface="Arial" charset="0"/>
              <a:cs typeface="Arial" charset="0"/>
            </a:endParaRPr>
          </a:p>
          <a:p>
            <a:pPr>
              <a:lnSpc>
                <a:spcPct val="90000"/>
              </a:lnSpc>
            </a:pPr>
            <a:r>
              <a:rPr lang="en-US" b="1" dirty="0" smtClean="0">
                <a:solidFill>
                  <a:srgbClr val="000000"/>
                </a:solidFill>
                <a:latin typeface="Arial" charset="0"/>
                <a:cs typeface="Arial" charset="0"/>
              </a:rPr>
              <a:t>Nothing interested him anymore. </a:t>
            </a:r>
            <a:r>
              <a:rPr lang="en-US" dirty="0" smtClean="0">
                <a:solidFill>
                  <a:srgbClr val="000000"/>
                </a:solidFill>
                <a:latin typeface="Arial" charset="0"/>
                <a:cs typeface="Arial" charset="0"/>
              </a:rPr>
              <a:t>He didn’t really care about anything.  </a:t>
            </a:r>
            <a:endParaRPr lang="en-US" dirty="0" smtClean="0">
              <a:solidFill>
                <a:srgbClr val="000000"/>
              </a:solidFill>
              <a:latin typeface="Arial" charset="0"/>
              <a:cs typeface="Arial" charset="0"/>
            </a:endParaRPr>
          </a:p>
          <a:p>
            <a:pPr>
              <a:lnSpc>
                <a:spcPct val="90000"/>
              </a:lnSpc>
            </a:pPr>
            <a:endParaRPr lang="en-US" dirty="0" smtClean="0">
              <a:solidFill>
                <a:srgbClr val="000000"/>
              </a:solidFill>
              <a:latin typeface="Arial" charset="0"/>
              <a:cs typeface="Arial" charset="0"/>
            </a:endParaRPr>
          </a:p>
          <a:p>
            <a:pPr>
              <a:lnSpc>
                <a:spcPct val="90000"/>
              </a:lnSpc>
            </a:pPr>
            <a:r>
              <a:rPr lang="en-US" dirty="0" smtClean="0">
                <a:solidFill>
                  <a:srgbClr val="000000"/>
                </a:solidFill>
                <a:latin typeface="Arial" charset="0"/>
                <a:cs typeface="Arial" charset="0"/>
              </a:rPr>
              <a:t>It seemed to be more than just a crisis of faith that young people sometimes go through. It was more profound, like God working in his soul.</a:t>
            </a:r>
            <a:endParaRPr lang="it-IT" dirty="0">
              <a:solidFill>
                <a:srgbClr val="000000"/>
              </a:solidFill>
              <a:latin typeface="Arial" charset="0"/>
              <a:cs typeface="Arial" charset="0"/>
            </a:endParaRPr>
          </a:p>
        </p:txBody>
      </p:sp>
    </p:spTree>
    <p:extLst>
      <p:ext uri="{BB962C8B-B14F-4D97-AF65-F5344CB8AC3E}">
        <p14:creationId xmlns:p14="http://schemas.microsoft.com/office/powerpoint/2010/main" val="717558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Imagen 3" descr="Diapositiva0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ángulo 2"/>
          <p:cNvSpPr>
            <a:spLocks noChangeArrowheads="1"/>
          </p:cNvSpPr>
          <p:nvPr/>
        </p:nvSpPr>
        <p:spPr bwMode="auto">
          <a:xfrm>
            <a:off x="400050" y="5192108"/>
            <a:ext cx="8277225"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000" dirty="0" smtClean="0">
                <a:solidFill>
                  <a:srgbClr val="F7F3F1"/>
                </a:solidFill>
                <a:latin typeface="Arial" charset="0"/>
                <a:cs typeface="Arial" charset="0"/>
              </a:rPr>
              <a:t>But, even feeling like this, he continued doing everything he could to build a relationship with the other gen and increase the communion among them.</a:t>
            </a:r>
            <a:endParaRPr lang="it-IT" sz="2000" dirty="0">
              <a:solidFill>
                <a:srgbClr val="F7F3F1"/>
              </a:solidFill>
              <a:latin typeface="Arial" charset="0"/>
              <a:cs typeface="Arial" charset="0"/>
            </a:endParaRPr>
          </a:p>
        </p:txBody>
      </p:sp>
    </p:spTree>
    <p:extLst>
      <p:ext uri="{BB962C8B-B14F-4D97-AF65-F5344CB8AC3E}">
        <p14:creationId xmlns:p14="http://schemas.microsoft.com/office/powerpoint/2010/main" val="148128632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Imagen 1" descr="Diapositiva14.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338" name="Rectángulo 2"/>
          <p:cNvSpPr>
            <a:spLocks noChangeArrowheads="1"/>
          </p:cNvSpPr>
          <p:nvPr/>
        </p:nvSpPr>
        <p:spPr bwMode="auto">
          <a:xfrm>
            <a:off x="2842985" y="401183"/>
            <a:ext cx="5567363" cy="28623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sz="2000" dirty="0" smtClean="0">
                <a:solidFill>
                  <a:srgbClr val="F7F3F1"/>
                </a:solidFill>
                <a:latin typeface="Arial" charset="0"/>
                <a:cs typeface="Arial" charset="0"/>
              </a:rPr>
              <a:t>During the </a:t>
            </a:r>
            <a:r>
              <a:rPr lang="en-US" sz="2000" dirty="0" smtClean="0">
                <a:solidFill>
                  <a:srgbClr val="F7F3F1"/>
                </a:solidFill>
                <a:latin typeface="Arial" charset="0"/>
                <a:cs typeface="Arial" charset="0"/>
              </a:rPr>
              <a:t>summer, </a:t>
            </a:r>
            <a:r>
              <a:rPr lang="en-US" sz="2000" dirty="0" smtClean="0">
                <a:solidFill>
                  <a:srgbClr val="F7F3F1"/>
                </a:solidFill>
                <a:latin typeface="Arial" charset="0"/>
                <a:cs typeface="Arial" charset="0"/>
              </a:rPr>
              <a:t>at a certain </a:t>
            </a:r>
            <a:r>
              <a:rPr lang="en-US" sz="2000" dirty="0" smtClean="0">
                <a:solidFill>
                  <a:srgbClr val="F7F3F1"/>
                </a:solidFill>
                <a:latin typeface="Arial" charset="0"/>
                <a:cs typeface="Arial" charset="0"/>
              </a:rPr>
              <a:t>point, </a:t>
            </a:r>
            <a:r>
              <a:rPr lang="en-US" sz="2000" dirty="0" smtClean="0">
                <a:solidFill>
                  <a:srgbClr val="F7F3F1"/>
                </a:solidFill>
                <a:latin typeface="Arial" charset="0"/>
                <a:cs typeface="Arial" charset="0"/>
              </a:rPr>
              <a:t>he </a:t>
            </a:r>
            <a:r>
              <a:rPr lang="en-US" sz="2000" dirty="0" smtClean="0">
                <a:solidFill>
                  <a:srgbClr val="F7F3F1"/>
                </a:solidFill>
                <a:latin typeface="Arial" charset="0"/>
                <a:cs typeface="Arial" charset="0"/>
              </a:rPr>
              <a:t>said he would like to take a break from being part of the gen life, not so much because of moving on  to the </a:t>
            </a:r>
            <a:r>
              <a:rPr lang="en-US" sz="2000" dirty="0" smtClean="0">
                <a:solidFill>
                  <a:srgbClr val="F7F3F1"/>
                </a:solidFill>
                <a:latin typeface="Arial" charset="0"/>
                <a:cs typeface="Arial" charset="0"/>
              </a:rPr>
              <a:t>gen 2 in September, but because he wanted time to process the experience he was going through. He said, “I had heard from some of the other gen my age about going through this stage, but I never knew it would be so hard!”</a:t>
            </a:r>
            <a:endParaRPr lang="it-IT" sz="2000" dirty="0">
              <a:solidFill>
                <a:srgbClr val="F7F3F1"/>
              </a:solidFill>
              <a:latin typeface="Arial" charset="0"/>
              <a:cs typeface="Arial" charset="0"/>
            </a:endParaRPr>
          </a:p>
        </p:txBody>
      </p:sp>
      <p:pic>
        <p:nvPicPr>
          <p:cNvPr id="2" name="Immagine 1" descr="pizza.png"/>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666838">
            <a:off x="-607959" y="3269966"/>
            <a:ext cx="4130481" cy="3077345"/>
          </a:xfrm>
          <a:prstGeom prst="rect">
            <a:avLst/>
          </a:prstGeom>
        </p:spPr>
      </p:pic>
      <p:sp>
        <p:nvSpPr>
          <p:cNvPr id="5" name="Rectángulo 2"/>
          <p:cNvSpPr>
            <a:spLocks noChangeArrowheads="1"/>
          </p:cNvSpPr>
          <p:nvPr/>
        </p:nvSpPr>
        <p:spPr bwMode="auto">
          <a:xfrm>
            <a:off x="2842985" y="5845241"/>
            <a:ext cx="6047318"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1600" dirty="0" smtClean="0">
                <a:solidFill>
                  <a:srgbClr val="F7F3F1"/>
                </a:solidFill>
                <a:latin typeface="Arial" charset="0"/>
                <a:cs typeface="Arial" charset="0"/>
              </a:rPr>
              <a:t>In October </a:t>
            </a:r>
            <a:r>
              <a:rPr lang="en-US" sz="1600" dirty="0" err="1" smtClean="0">
                <a:solidFill>
                  <a:srgbClr val="F7F3F1"/>
                </a:solidFill>
                <a:latin typeface="Arial" charset="0"/>
                <a:cs typeface="Arial" charset="0"/>
              </a:rPr>
              <a:t>Davide</a:t>
            </a:r>
            <a:r>
              <a:rPr lang="en-US" sz="1600" dirty="0" smtClean="0">
                <a:solidFill>
                  <a:srgbClr val="F7F3F1"/>
                </a:solidFill>
                <a:latin typeface="Arial" charset="0"/>
                <a:cs typeface="Arial" charset="0"/>
              </a:rPr>
              <a:t> </a:t>
            </a:r>
            <a:r>
              <a:rPr lang="en-US" sz="1600" dirty="0" smtClean="0">
                <a:solidFill>
                  <a:srgbClr val="F7F3F1"/>
                </a:solidFill>
                <a:latin typeface="Arial" charset="0"/>
                <a:cs typeface="Arial" charset="0"/>
              </a:rPr>
              <a:t>asked to </a:t>
            </a:r>
            <a:r>
              <a:rPr lang="en-US" sz="1600" dirty="0" smtClean="0">
                <a:solidFill>
                  <a:srgbClr val="F7F3F1"/>
                </a:solidFill>
                <a:latin typeface="Arial" charset="0"/>
                <a:cs typeface="Arial" charset="0"/>
              </a:rPr>
              <a:t>move into a </a:t>
            </a:r>
            <a:r>
              <a:rPr lang="en-US" sz="1600" dirty="0" smtClean="0">
                <a:solidFill>
                  <a:srgbClr val="F7F3F1"/>
                </a:solidFill>
                <a:latin typeface="Arial" charset="0"/>
                <a:cs typeface="Arial" charset="0"/>
              </a:rPr>
              <a:t>gen 2 </a:t>
            </a:r>
            <a:r>
              <a:rPr lang="en-US" sz="1600" dirty="0" smtClean="0">
                <a:solidFill>
                  <a:srgbClr val="F7F3F1"/>
                </a:solidFill>
                <a:latin typeface="Arial" charset="0"/>
                <a:cs typeface="Arial" charset="0"/>
              </a:rPr>
              <a:t>unit. At that </a:t>
            </a:r>
            <a:r>
              <a:rPr lang="en-US" sz="1600" dirty="0" smtClean="0">
                <a:solidFill>
                  <a:srgbClr val="F7F3F1"/>
                </a:solidFill>
                <a:latin typeface="Arial" charset="0"/>
                <a:cs typeface="Arial" charset="0"/>
              </a:rPr>
              <a:t>same </a:t>
            </a:r>
            <a:r>
              <a:rPr lang="en-US" sz="1600" dirty="0" smtClean="0">
                <a:solidFill>
                  <a:srgbClr val="F7F3F1"/>
                </a:solidFill>
                <a:latin typeface="Arial" charset="0"/>
                <a:cs typeface="Arial" charset="0"/>
              </a:rPr>
              <a:t>time, </a:t>
            </a:r>
            <a:r>
              <a:rPr lang="en-US" sz="1600" dirty="0" smtClean="0">
                <a:solidFill>
                  <a:srgbClr val="F7F3F1"/>
                </a:solidFill>
                <a:latin typeface="Arial" charset="0"/>
                <a:cs typeface="Arial" charset="0"/>
              </a:rPr>
              <a:t>the symptoms of </a:t>
            </a:r>
            <a:r>
              <a:rPr lang="en-US" sz="1600" dirty="0" smtClean="0">
                <a:solidFill>
                  <a:srgbClr val="F7F3F1"/>
                </a:solidFill>
                <a:latin typeface="Arial" charset="0"/>
                <a:cs typeface="Arial" charset="0"/>
              </a:rPr>
              <a:t>his </a:t>
            </a:r>
            <a:r>
              <a:rPr lang="en-US" sz="1600" dirty="0" smtClean="0">
                <a:solidFill>
                  <a:srgbClr val="F7F3F1"/>
                </a:solidFill>
                <a:latin typeface="Arial" charset="0"/>
                <a:cs typeface="Arial" charset="0"/>
              </a:rPr>
              <a:t>disease </a:t>
            </a:r>
            <a:r>
              <a:rPr lang="en-US" sz="1600" dirty="0" smtClean="0">
                <a:solidFill>
                  <a:srgbClr val="F7F3F1"/>
                </a:solidFill>
                <a:latin typeface="Arial" charset="0"/>
                <a:cs typeface="Arial" charset="0"/>
              </a:rPr>
              <a:t>worsened </a:t>
            </a:r>
            <a:r>
              <a:rPr lang="en-US" sz="1600" dirty="0" smtClean="0">
                <a:solidFill>
                  <a:srgbClr val="F7F3F1"/>
                </a:solidFill>
                <a:latin typeface="Arial" charset="0"/>
                <a:cs typeface="Arial" charset="0"/>
              </a:rPr>
              <a:t>and </a:t>
            </a:r>
            <a:r>
              <a:rPr lang="en-US" sz="1600" dirty="0" smtClean="0">
                <a:solidFill>
                  <a:srgbClr val="F7F3F1"/>
                </a:solidFill>
                <a:latin typeface="Arial" charset="0"/>
                <a:cs typeface="Arial" charset="0"/>
              </a:rPr>
              <a:t>he had to undergo various medical exams.</a:t>
            </a:r>
            <a:endParaRPr lang="it-IT" sz="1600" dirty="0">
              <a:solidFill>
                <a:srgbClr val="F7F3F1"/>
              </a:solidFill>
              <a:latin typeface="Arial" charset="0"/>
              <a:cs typeface="Arial" charset="0"/>
            </a:endParaRPr>
          </a:p>
        </p:txBody>
      </p:sp>
      <p:sp>
        <p:nvSpPr>
          <p:cNvPr id="6" name="Rectángulo 2"/>
          <p:cNvSpPr>
            <a:spLocks noChangeArrowheads="1"/>
          </p:cNvSpPr>
          <p:nvPr/>
        </p:nvSpPr>
        <p:spPr bwMode="auto">
          <a:xfrm rot="21214335">
            <a:off x="3671249" y="3285822"/>
            <a:ext cx="4747948"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en-US" dirty="0" smtClean="0">
                <a:solidFill>
                  <a:srgbClr val="F7F3F1"/>
                </a:solidFill>
                <a:latin typeface="Arial" charset="0"/>
                <a:cs typeface="Arial" charset="0"/>
              </a:rPr>
              <a:t>Even though he was going through that difficult moment, he went to the focolare and made pizza (which </a:t>
            </a:r>
            <a:r>
              <a:rPr lang="en-US" dirty="0" smtClean="0">
                <a:solidFill>
                  <a:srgbClr val="F7F3F1"/>
                </a:solidFill>
                <a:latin typeface="Arial" charset="0"/>
                <a:cs typeface="Arial" charset="0"/>
              </a:rPr>
              <a:t>he learned from his </a:t>
            </a:r>
            <a:r>
              <a:rPr lang="en-US" dirty="0" smtClean="0">
                <a:solidFill>
                  <a:srgbClr val="F7F3F1"/>
                </a:solidFill>
                <a:latin typeface="Arial" charset="0"/>
                <a:cs typeface="Arial" charset="0"/>
              </a:rPr>
              <a:t>dad </a:t>
            </a:r>
            <a:r>
              <a:rPr lang="en-US" dirty="0" smtClean="0">
                <a:solidFill>
                  <a:srgbClr val="F7F3F1"/>
                </a:solidFill>
                <a:latin typeface="Arial" charset="0"/>
                <a:cs typeface="Arial" charset="0"/>
              </a:rPr>
              <a:t>and did very well) for </a:t>
            </a:r>
            <a:r>
              <a:rPr lang="en-US" dirty="0" smtClean="0">
                <a:solidFill>
                  <a:srgbClr val="F7F3F1"/>
                </a:solidFill>
                <a:latin typeface="Arial" charset="0"/>
                <a:cs typeface="Arial" charset="0"/>
              </a:rPr>
              <a:t>the </a:t>
            </a:r>
            <a:r>
              <a:rPr lang="en-US" dirty="0" smtClean="0">
                <a:solidFill>
                  <a:srgbClr val="F7F3F1"/>
                </a:solidFill>
                <a:latin typeface="Arial" charset="0"/>
                <a:cs typeface="Arial" charset="0"/>
              </a:rPr>
              <a:t>gen 4 meeting.</a:t>
            </a:r>
            <a:endParaRPr lang="it-IT" dirty="0">
              <a:solidFill>
                <a:srgbClr val="F7F3F1"/>
              </a:solidFill>
              <a:latin typeface="Arial" charset="0"/>
              <a:cs typeface="Arial" charset="0"/>
            </a:endParaRPr>
          </a:p>
        </p:txBody>
      </p:sp>
      <p:sp>
        <p:nvSpPr>
          <p:cNvPr id="4" name="Doppia parentesi quadra 3"/>
          <p:cNvSpPr/>
          <p:nvPr/>
        </p:nvSpPr>
        <p:spPr>
          <a:xfrm rot="21213767">
            <a:off x="3717589" y="3154128"/>
            <a:ext cx="4698435" cy="1632179"/>
          </a:xfrm>
          <a:prstGeom prst="bracketPair">
            <a:avLst/>
          </a:prstGeom>
          <a:ln w="5715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pic>
        <p:nvPicPr>
          <p:cNvPr id="7" name="Immagine 6" descr="pomodorini.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80831" y="4196360"/>
            <a:ext cx="1809472" cy="1501039"/>
          </a:xfrm>
          <a:prstGeom prst="rect">
            <a:avLst/>
          </a:prstGeom>
        </p:spPr>
      </p:pic>
    </p:spTree>
    <p:extLst>
      <p:ext uri="{BB962C8B-B14F-4D97-AF65-F5344CB8AC3E}">
        <p14:creationId xmlns:p14="http://schemas.microsoft.com/office/powerpoint/2010/main" val="38365574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Imagen 1" descr="Diapositiva15.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2" name="Rectángulo 2"/>
          <p:cNvSpPr>
            <a:spLocks noChangeArrowheads="1"/>
          </p:cNvSpPr>
          <p:nvPr/>
        </p:nvSpPr>
        <p:spPr bwMode="auto">
          <a:xfrm>
            <a:off x="4321175" y="663688"/>
            <a:ext cx="4468813" cy="44012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sz="2000" dirty="0" smtClean="0">
                <a:solidFill>
                  <a:srgbClr val="F7F3F1"/>
                </a:solidFill>
                <a:latin typeface="Arial" charset="0"/>
                <a:cs typeface="Arial" charset="0"/>
              </a:rPr>
              <a:t>As time went on, there were gradually </a:t>
            </a:r>
            <a:r>
              <a:rPr lang="en-US" sz="2000" dirty="0" smtClean="0">
                <a:solidFill>
                  <a:srgbClr val="F7F3F1"/>
                </a:solidFill>
                <a:latin typeface="Arial" charset="0"/>
                <a:cs typeface="Arial" charset="0"/>
              </a:rPr>
              <a:t>various "surprises" as he called them:  </a:t>
            </a:r>
            <a:r>
              <a:rPr lang="en-US" sz="2000" dirty="0" smtClean="0">
                <a:solidFill>
                  <a:srgbClr val="F7F3F1"/>
                </a:solidFill>
                <a:latin typeface="Arial" charset="0"/>
                <a:cs typeface="Arial" charset="0"/>
              </a:rPr>
              <a:t>longer stays in the hospital, the appearance of diabetes</a:t>
            </a:r>
            <a:r>
              <a:rPr lang="en-US" sz="2000" dirty="0" smtClean="0">
                <a:solidFill>
                  <a:srgbClr val="F7F3F1"/>
                </a:solidFill>
                <a:latin typeface="Arial" charset="0"/>
                <a:cs typeface="Arial" charset="0"/>
              </a:rPr>
              <a:t>, the need for a </a:t>
            </a:r>
            <a:r>
              <a:rPr lang="en-US" sz="2000" dirty="0" smtClean="0">
                <a:solidFill>
                  <a:srgbClr val="F7F3F1"/>
                </a:solidFill>
                <a:latin typeface="Arial" charset="0"/>
                <a:cs typeface="Arial" charset="0"/>
              </a:rPr>
              <a:t>transplant, a high fever... </a:t>
            </a:r>
            <a:endParaRPr lang="en-US" sz="2000" dirty="0" smtClean="0">
              <a:solidFill>
                <a:srgbClr val="F7F3F1"/>
              </a:solidFill>
              <a:latin typeface="Arial" charset="0"/>
              <a:cs typeface="Arial" charset="0"/>
            </a:endParaRPr>
          </a:p>
          <a:p>
            <a:endParaRPr lang="en-US" sz="2000" dirty="0" smtClean="0">
              <a:solidFill>
                <a:srgbClr val="F7F3F1"/>
              </a:solidFill>
              <a:latin typeface="Arial" charset="0"/>
              <a:cs typeface="Arial" charset="0"/>
            </a:endParaRPr>
          </a:p>
          <a:p>
            <a:r>
              <a:rPr lang="en-US" sz="2000" dirty="0" smtClean="0">
                <a:solidFill>
                  <a:srgbClr val="F7F3F1"/>
                </a:solidFill>
                <a:latin typeface="Arial" charset="0"/>
                <a:cs typeface="Arial" charset="0"/>
              </a:rPr>
              <a:t>It was hard to accept each one of these “surprises” as they happened, but then he would say his yes. </a:t>
            </a:r>
            <a:endParaRPr lang="en-US" sz="2000" dirty="0" smtClean="0">
              <a:solidFill>
                <a:srgbClr val="F7F3F1"/>
              </a:solidFill>
              <a:latin typeface="Arial" charset="0"/>
              <a:cs typeface="Arial" charset="0"/>
            </a:endParaRPr>
          </a:p>
          <a:p>
            <a:endParaRPr lang="en-US" sz="2000" dirty="0" smtClean="0">
              <a:solidFill>
                <a:srgbClr val="F7F3F1"/>
              </a:solidFill>
              <a:latin typeface="Arial" charset="0"/>
              <a:cs typeface="Arial" charset="0"/>
            </a:endParaRPr>
          </a:p>
          <a:p>
            <a:r>
              <a:rPr lang="en-US" sz="2000" dirty="0" smtClean="0">
                <a:solidFill>
                  <a:srgbClr val="F7F3F1"/>
                </a:solidFill>
                <a:latin typeface="Arial" charset="0"/>
                <a:cs typeface="Arial" charset="0"/>
              </a:rPr>
              <a:t>The last time we saw each other he </a:t>
            </a:r>
            <a:r>
              <a:rPr lang="en-US" sz="2000" dirty="0" smtClean="0">
                <a:solidFill>
                  <a:srgbClr val="F7F3F1"/>
                </a:solidFill>
                <a:latin typeface="Arial" charset="0"/>
                <a:cs typeface="Arial" charset="0"/>
              </a:rPr>
              <a:t>pointed to his mom and said: “Her love </a:t>
            </a:r>
            <a:r>
              <a:rPr lang="en-US" sz="2000" dirty="0" smtClean="0">
                <a:solidFill>
                  <a:srgbClr val="F7F3F1"/>
                </a:solidFill>
                <a:latin typeface="Arial" charset="0"/>
                <a:cs typeface="Arial" charset="0"/>
              </a:rPr>
              <a:t>is a </a:t>
            </a:r>
            <a:r>
              <a:rPr lang="en-US" sz="2000" dirty="0" smtClean="0">
                <a:solidFill>
                  <a:srgbClr val="F7F3F1"/>
                </a:solidFill>
                <a:latin typeface="Arial" charset="0"/>
                <a:cs typeface="Arial" charset="0"/>
              </a:rPr>
              <a:t>very special </a:t>
            </a:r>
            <a:r>
              <a:rPr lang="en-US" sz="2000" dirty="0" smtClean="0">
                <a:solidFill>
                  <a:srgbClr val="F7F3F1"/>
                </a:solidFill>
                <a:latin typeface="Arial" charset="0"/>
                <a:cs typeface="Arial" charset="0"/>
              </a:rPr>
              <a:t>medicine that heals better than anything </a:t>
            </a:r>
            <a:r>
              <a:rPr lang="en-US" sz="2000" dirty="0" smtClean="0">
                <a:solidFill>
                  <a:srgbClr val="F7F3F1"/>
                </a:solidFill>
                <a:latin typeface="Arial" charset="0"/>
                <a:cs typeface="Arial" charset="0"/>
              </a:rPr>
              <a:t>else!”</a:t>
            </a:r>
            <a:endParaRPr lang="it-IT" sz="2000" dirty="0">
              <a:solidFill>
                <a:srgbClr val="F7F3F1"/>
              </a:solidFill>
              <a:latin typeface="Arial" charset="0"/>
              <a:cs typeface="Arial" charset="0"/>
            </a:endParaRPr>
          </a:p>
        </p:txBody>
      </p:sp>
      <p:sp>
        <p:nvSpPr>
          <p:cNvPr id="15363" name="Rectangle 5"/>
          <p:cNvSpPr>
            <a:spLocks/>
          </p:cNvSpPr>
          <p:nvPr/>
        </p:nvSpPr>
        <p:spPr bwMode="auto">
          <a:xfrm>
            <a:off x="4932363" y="6194425"/>
            <a:ext cx="3857625" cy="211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nchor="ctr"/>
          <a:lstStyle/>
          <a:p>
            <a:pPr algn="r"/>
            <a:r>
              <a:rPr lang="en-US" sz="1600" dirty="0">
                <a:solidFill>
                  <a:srgbClr val="5483A6"/>
                </a:solidFill>
                <a:latin typeface="Arial" charset="0"/>
                <a:cs typeface="Arial" charset="0"/>
              </a:rPr>
              <a:t>( </a:t>
            </a:r>
            <a:r>
              <a:rPr lang="en-US" sz="1600" dirty="0" smtClean="0">
                <a:solidFill>
                  <a:srgbClr val="5483A6"/>
                </a:solidFill>
                <a:latin typeface="Arial" charset="0"/>
                <a:cs typeface="Arial" charset="0"/>
              </a:rPr>
              <a:t>Daniel </a:t>
            </a:r>
            <a:r>
              <a:rPr lang="es-ES" sz="1600" dirty="0">
                <a:solidFill>
                  <a:srgbClr val="5483A6"/>
                </a:solidFill>
                <a:latin typeface="Arial" charset="0"/>
                <a:cs typeface="Arial" charset="0"/>
              </a:rPr>
              <a:t>–</a:t>
            </a:r>
            <a:r>
              <a:rPr lang="en-US" sz="1600" dirty="0">
                <a:solidFill>
                  <a:srgbClr val="5483A6"/>
                </a:solidFill>
                <a:latin typeface="Arial" charset="0"/>
                <a:cs typeface="Arial" charset="0"/>
              </a:rPr>
              <a:t> </a:t>
            </a:r>
            <a:r>
              <a:rPr lang="en-US" sz="1600" dirty="0" smtClean="0">
                <a:solidFill>
                  <a:srgbClr val="5483A6"/>
                </a:solidFill>
                <a:latin typeface="Arial" charset="0"/>
                <a:cs typeface="Arial" charset="0"/>
              </a:rPr>
              <a:t>his gen 3 assistant </a:t>
            </a:r>
            <a:r>
              <a:rPr lang="en-US" sz="1600" dirty="0">
                <a:solidFill>
                  <a:srgbClr val="5483A6"/>
                </a:solidFill>
                <a:latin typeface="Arial" charset="0"/>
                <a:cs typeface="Arial" charset="0"/>
              </a:rPr>
              <a:t>)</a:t>
            </a:r>
          </a:p>
        </p:txBody>
      </p:sp>
    </p:spTree>
    <p:extLst>
      <p:ext uri="{BB962C8B-B14F-4D97-AF65-F5344CB8AC3E}">
        <p14:creationId xmlns:p14="http://schemas.microsoft.com/office/powerpoint/2010/main" val="3693180398"/>
      </p:ext>
    </p:extLst>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Imagen 1" descr="Diapositiva16.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7" name="Rectangle 10"/>
          <p:cNvSpPr txBox="1">
            <a:spLocks noChangeArrowheads="1"/>
          </p:cNvSpPr>
          <p:nvPr/>
        </p:nvSpPr>
        <p:spPr bwMode="auto">
          <a:xfrm>
            <a:off x="255588" y="5230813"/>
            <a:ext cx="8699500" cy="800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5400" b="1" dirty="0" smtClean="0">
                <a:solidFill>
                  <a:schemeClr val="bg1"/>
                </a:solidFill>
                <a:latin typeface="Arial" charset="0"/>
                <a:cs typeface="Arial" charset="0"/>
              </a:rPr>
              <a:t>THANKS </a:t>
            </a:r>
            <a:r>
              <a:rPr lang="en-US" sz="5400" b="1" dirty="0" smtClean="0">
                <a:solidFill>
                  <a:schemeClr val="bg1"/>
                </a:solidFill>
                <a:latin typeface="Arial" charset="0"/>
                <a:cs typeface="Arial" charset="0"/>
              </a:rPr>
              <a:t>DAVIDE!!!</a:t>
            </a:r>
            <a:endParaRPr lang="en-US" sz="5400" b="1" dirty="0">
              <a:solidFill>
                <a:schemeClr val="bg1"/>
              </a:solidFill>
              <a:latin typeface="Arial" charset="0"/>
              <a:cs typeface="Arial" charset="0"/>
            </a:endParaRPr>
          </a:p>
        </p:txBody>
      </p:sp>
    </p:spTree>
    <p:extLst>
      <p:ext uri="{BB962C8B-B14F-4D97-AF65-F5344CB8AC3E}">
        <p14:creationId xmlns:p14="http://schemas.microsoft.com/office/powerpoint/2010/main" val="284502259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685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3" name="Immagine 2" descr="fiori_01.png"/>
          <p:cNvPicPr>
            <a:picLocks noChangeAspect="1"/>
          </p:cNvPicPr>
          <p:nvPr/>
        </p:nvPicPr>
        <p:blipFill>
          <a:blip r:embed="rId2">
            <a:alphaModFix amt="21000"/>
            <a:extLst>
              <a:ext uri="{28A0092B-C50C-407E-A947-70E740481C1C}">
                <a14:useLocalDpi xmlns:a14="http://schemas.microsoft.com/office/drawing/2010/main"/>
              </a:ext>
            </a:extLst>
          </a:blip>
          <a:stretch>
            <a:fillRect/>
          </a:stretch>
        </p:blipFill>
        <p:spPr>
          <a:xfrm>
            <a:off x="0" y="-788122"/>
            <a:ext cx="9144000" cy="8428610"/>
          </a:xfrm>
          <a:prstGeom prst="rect">
            <a:avLst/>
          </a:prstGeom>
        </p:spPr>
      </p:pic>
      <p:sp>
        <p:nvSpPr>
          <p:cNvPr id="4" name="Rectángulo 5"/>
          <p:cNvSpPr>
            <a:spLocks noChangeArrowheads="1"/>
          </p:cNvSpPr>
          <p:nvPr/>
        </p:nvSpPr>
        <p:spPr bwMode="auto">
          <a:xfrm rot="21384826">
            <a:off x="1134949" y="1951733"/>
            <a:ext cx="3957109"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John </a:t>
            </a:r>
            <a:r>
              <a:rPr lang="es-ES" sz="3200" b="1" dirty="0">
                <a:solidFill>
                  <a:schemeClr val="tx2">
                    <a:lumMod val="75000"/>
                  </a:schemeClr>
                </a:solidFill>
                <a:latin typeface="American Typewriter" charset="0"/>
                <a:cs typeface="American Typewriter" charset="0"/>
              </a:rPr>
              <a:t>Victor </a:t>
            </a:r>
            <a:r>
              <a:rPr lang="es-ES" sz="3200" dirty="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Brazil</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5" name="Rectángulo 5"/>
          <p:cNvSpPr>
            <a:spLocks noChangeArrowheads="1"/>
          </p:cNvSpPr>
          <p:nvPr/>
        </p:nvSpPr>
        <p:spPr bwMode="auto">
          <a:xfrm rot="901475">
            <a:off x="1561463" y="3821656"/>
            <a:ext cx="2779928"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err="1" smtClean="0">
                <a:solidFill>
                  <a:schemeClr val="tx2">
                    <a:lumMod val="75000"/>
                  </a:schemeClr>
                </a:solidFill>
                <a:latin typeface="American Typewriter" charset="0"/>
                <a:cs typeface="American Typewriter" charset="0"/>
              </a:rPr>
              <a:t>Davide</a:t>
            </a:r>
            <a:r>
              <a:rPr lang="es-ES" sz="3200" b="1" dirty="0" smtClean="0">
                <a:solidFill>
                  <a:schemeClr val="tx2">
                    <a:lumMod val="75000"/>
                  </a:schemeClr>
                </a:solidFill>
                <a:latin typeface="American Typewriter" charset="0"/>
                <a:cs typeface="American Typewriter" charset="0"/>
              </a:rPr>
              <a:t>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Italy</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6" name="Rectángulo 5"/>
          <p:cNvSpPr>
            <a:spLocks noChangeArrowheads="1"/>
          </p:cNvSpPr>
          <p:nvPr/>
        </p:nvSpPr>
        <p:spPr bwMode="auto">
          <a:xfrm rot="347054">
            <a:off x="3754850" y="2967003"/>
            <a:ext cx="471755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Christopher </a:t>
            </a:r>
            <a:r>
              <a:rPr lang="es-ES" sz="3200" dirty="0" smtClean="0">
                <a:solidFill>
                  <a:schemeClr val="tx2">
                    <a:lumMod val="75000"/>
                  </a:schemeClr>
                </a:solidFill>
                <a:latin typeface="American Typewriter" charset="0"/>
                <a:cs typeface="American Typewriter" charset="0"/>
              </a:rPr>
              <a:t>(</a:t>
            </a:r>
            <a:r>
              <a:rPr lang="es-ES" sz="3200" dirty="0" err="1" smtClean="0">
                <a:solidFill>
                  <a:schemeClr val="tx2">
                    <a:lumMod val="75000"/>
                  </a:schemeClr>
                </a:solidFill>
                <a:latin typeface="American Typewriter Light" charset="0"/>
                <a:cs typeface="American Typewriter Light" charset="0"/>
              </a:rPr>
              <a:t>Panama</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7" name="Rectángulo 5"/>
          <p:cNvSpPr>
            <a:spLocks noChangeArrowheads="1"/>
          </p:cNvSpPr>
          <p:nvPr/>
        </p:nvSpPr>
        <p:spPr bwMode="auto">
          <a:xfrm rot="19987028">
            <a:off x="3498567" y="4645400"/>
            <a:ext cx="3395481"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André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Portugal</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8" name="Rectángulo 5"/>
          <p:cNvSpPr>
            <a:spLocks noChangeArrowheads="1"/>
          </p:cNvSpPr>
          <p:nvPr/>
        </p:nvSpPr>
        <p:spPr bwMode="auto">
          <a:xfrm rot="347054">
            <a:off x="5178082" y="1111593"/>
            <a:ext cx="2393604"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Mark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Italy</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pic>
        <p:nvPicPr>
          <p:cNvPr id="10" name="Immagine 9" descr="macchie_001.png">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8066" y="3271546"/>
            <a:ext cx="921034" cy="1032935"/>
          </a:xfrm>
          <a:prstGeom prst="rect">
            <a:avLst/>
          </a:prstGeom>
        </p:spPr>
      </p:pic>
      <p:pic>
        <p:nvPicPr>
          <p:cNvPr id="11" name="Immagine 10" descr="macchie_001.png">
            <a:hlinkClick r:id="rId5"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446103">
            <a:off x="2961302" y="5679083"/>
            <a:ext cx="921034" cy="1032935"/>
          </a:xfrm>
          <a:prstGeom prst="rect">
            <a:avLst/>
          </a:prstGeom>
        </p:spPr>
      </p:pic>
      <p:pic>
        <p:nvPicPr>
          <p:cNvPr id="12" name="Immagine 11" descr="macchie_001.png">
            <a:hlinkClick r:id="rId6"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705495">
            <a:off x="290597" y="2157156"/>
            <a:ext cx="921034" cy="1032935"/>
          </a:xfrm>
          <a:prstGeom prst="rect">
            <a:avLst/>
          </a:prstGeom>
        </p:spPr>
      </p:pic>
      <p:pic>
        <p:nvPicPr>
          <p:cNvPr id="13" name="Immagine 12" descr="macchie_001.png">
            <a:hlinkClick r:id="rId7"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153773">
            <a:off x="4321941" y="513896"/>
            <a:ext cx="921034" cy="1032935"/>
          </a:xfrm>
          <a:prstGeom prst="rect">
            <a:avLst/>
          </a:prstGeom>
        </p:spPr>
      </p:pic>
      <p:pic>
        <p:nvPicPr>
          <p:cNvPr id="14" name="Immagine 13" descr="macchie_001.png">
            <a:hlinkClick r:id="rId8"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764350">
            <a:off x="3110912" y="2744797"/>
            <a:ext cx="921034" cy="1032935"/>
          </a:xfrm>
          <a:prstGeom prst="rect">
            <a:avLst/>
          </a:prstGeom>
        </p:spPr>
      </p:pic>
      <p:sp>
        <p:nvSpPr>
          <p:cNvPr id="9" name="Freccia destra con strisce 8"/>
          <p:cNvSpPr/>
          <p:nvPr/>
        </p:nvSpPr>
        <p:spPr>
          <a:xfrm rot="19045188">
            <a:off x="1043991" y="3720888"/>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
        <p:nvSpPr>
          <p:cNvPr id="15" name="Freccia destra con strisce 14"/>
          <p:cNvSpPr/>
          <p:nvPr/>
        </p:nvSpPr>
        <p:spPr>
          <a:xfrm rot="13611019">
            <a:off x="744536" y="2551563"/>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6" name="Freccia destra con strisce 15"/>
          <p:cNvSpPr/>
          <p:nvPr/>
        </p:nvSpPr>
        <p:spPr>
          <a:xfrm rot="4373441">
            <a:off x="3427658" y="3060561"/>
            <a:ext cx="298370" cy="244121"/>
          </a:xfrm>
          <a:prstGeom prst="strip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a:p>
        </p:txBody>
      </p:sp>
      <p:sp>
        <p:nvSpPr>
          <p:cNvPr id="17" name="Freccia destra con strisce 16"/>
          <p:cNvSpPr/>
          <p:nvPr/>
        </p:nvSpPr>
        <p:spPr>
          <a:xfrm rot="11262194">
            <a:off x="3659768" y="6184739"/>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8" name="Freccia destra con strisce 17"/>
          <p:cNvSpPr/>
          <p:nvPr/>
        </p:nvSpPr>
        <p:spPr>
          <a:xfrm rot="6363234">
            <a:off x="4864079" y="598571"/>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195868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Imagen 3" descr="Diapositiva0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1"/>
          <p:cNvSpPr>
            <a:spLocks noGrp="1" noChangeArrowheads="1"/>
          </p:cNvSpPr>
          <p:nvPr>
            <p:ph type="title"/>
          </p:nvPr>
        </p:nvSpPr>
        <p:spPr>
          <a:xfrm>
            <a:off x="3582988" y="3711575"/>
            <a:ext cx="5329237" cy="2336800"/>
          </a:xfrm>
        </p:spPr>
        <p:txBody>
          <a:bodyPr>
            <a:normAutofit/>
          </a:bodyPr>
          <a:lstStyle/>
          <a:p>
            <a:pPr algn="l"/>
            <a:r>
              <a:rPr lang="it-IT" sz="4900" b="1" dirty="0" err="1" smtClean="0">
                <a:latin typeface="Arial" charset="0"/>
                <a:ea typeface="ヒラギノ明朝 ProN W3" charset="0"/>
              </a:rPr>
              <a:t>From</a:t>
            </a:r>
            <a:r>
              <a:rPr lang="it-IT" sz="4900" b="1" dirty="0" smtClean="0">
                <a:latin typeface="Arial" charset="0"/>
                <a:ea typeface="ヒラギノ明朝 ProN W3" charset="0"/>
              </a:rPr>
              <a:t> the </a:t>
            </a:r>
            <a:r>
              <a:rPr lang="it-IT" sz="4900" b="1" dirty="0">
                <a:latin typeface="Arial" charset="0"/>
                <a:ea typeface="ヒラギノ明朝 ProN W3" charset="0"/>
              </a:rPr>
              <a:t/>
            </a:r>
            <a:br>
              <a:rPr lang="it-IT" sz="4900" b="1" dirty="0">
                <a:latin typeface="Arial" charset="0"/>
                <a:ea typeface="ヒラギノ明朝 ProN W3" charset="0"/>
              </a:rPr>
            </a:br>
            <a:r>
              <a:rPr lang="it-IT" sz="4900" b="1" dirty="0" smtClean="0">
                <a:latin typeface="Arial" charset="0"/>
                <a:ea typeface="ヒラギノ明朝 ProN W3" charset="0"/>
              </a:rPr>
              <a:t>“</a:t>
            </a:r>
            <a:r>
              <a:rPr lang="it-IT" altLang="ja-JP" sz="4900" b="1" dirty="0" smtClean="0">
                <a:latin typeface="Arial" charset="0"/>
                <a:ea typeface="Arial" charset="0"/>
                <a:cs typeface="Arial" charset="0"/>
              </a:rPr>
              <a:t>Club </a:t>
            </a:r>
            <a:r>
              <a:rPr lang="it-IT" altLang="ja-JP" sz="4900" b="1" dirty="0" err="1" smtClean="0">
                <a:latin typeface="Arial" charset="0"/>
                <a:ea typeface="Arial" charset="0"/>
                <a:cs typeface="Arial" charset="0"/>
              </a:rPr>
              <a:t>of</a:t>
            </a:r>
            <a:r>
              <a:rPr lang="it-IT" altLang="ja-JP" sz="4900" b="1" dirty="0" smtClean="0">
                <a:latin typeface="Arial" charset="0"/>
                <a:ea typeface="Arial" charset="0"/>
                <a:cs typeface="Arial" charset="0"/>
              </a:rPr>
              <a:t> </a:t>
            </a:r>
            <a:r>
              <a:rPr lang="it-IT" altLang="ja-JP" sz="4900" b="1" dirty="0" err="1" smtClean="0">
                <a:latin typeface="Arial" charset="0"/>
                <a:ea typeface="Arial" charset="0"/>
                <a:cs typeface="Arial" charset="0"/>
              </a:rPr>
              <a:t>Giving</a:t>
            </a:r>
            <a:r>
              <a:rPr lang="it-IT" sz="4900" b="1" dirty="0" smtClean="0">
                <a:latin typeface="Arial" charset="0"/>
                <a:ea typeface="Arial" charset="0"/>
                <a:cs typeface="Arial" charset="0"/>
              </a:rPr>
              <a:t>”</a:t>
            </a:r>
            <a:r>
              <a:rPr lang="it-IT" altLang="ja-JP" sz="4900" b="1" dirty="0">
                <a:latin typeface="Arial" charset="0"/>
                <a:ea typeface="Arial" charset="0"/>
                <a:cs typeface="Arial" charset="0"/>
              </a:rPr>
              <a:t/>
            </a:r>
            <a:br>
              <a:rPr lang="it-IT" altLang="ja-JP" sz="4900" b="1" dirty="0">
                <a:latin typeface="Arial" charset="0"/>
                <a:ea typeface="Arial" charset="0"/>
                <a:cs typeface="Arial" charset="0"/>
              </a:rPr>
            </a:br>
            <a:r>
              <a:rPr lang="it-IT" altLang="ja-JP" sz="4900" b="1" dirty="0" err="1" smtClean="0">
                <a:latin typeface="Arial" charset="0"/>
                <a:ea typeface="Arial" charset="0"/>
                <a:cs typeface="Arial" charset="0"/>
              </a:rPr>
              <a:t>to</a:t>
            </a:r>
            <a:r>
              <a:rPr lang="it-IT" altLang="ja-JP" sz="4900" b="1" dirty="0" smtClean="0">
                <a:latin typeface="Arial" charset="0"/>
                <a:ea typeface="Arial" charset="0"/>
                <a:cs typeface="Arial" charset="0"/>
              </a:rPr>
              <a:t> </a:t>
            </a:r>
            <a:r>
              <a:rPr lang="it-IT" altLang="ja-JP" sz="4900" b="1" dirty="0" err="1" smtClean="0">
                <a:latin typeface="Arial" charset="0"/>
                <a:ea typeface="Arial" charset="0"/>
                <a:cs typeface="Arial" charset="0"/>
              </a:rPr>
              <a:t>Paradise</a:t>
            </a:r>
            <a:endParaRPr lang="en-US" sz="4900" b="1" dirty="0">
              <a:latin typeface="Arial" charset="0"/>
              <a:ea typeface="Arial" charset="0"/>
              <a:cs typeface="Arial" charset="0"/>
            </a:endParaRPr>
          </a:p>
        </p:txBody>
      </p:sp>
    </p:spTree>
    <p:extLst>
      <p:ext uri="{BB962C8B-B14F-4D97-AF65-F5344CB8AC3E}">
        <p14:creationId xmlns:p14="http://schemas.microsoft.com/office/powerpoint/2010/main" val="31571105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Imagen 4" descr="Diapositiva0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0" name="Rectangle 4"/>
          <p:cNvSpPr txBox="1">
            <a:spLocks noChangeArrowheads="1"/>
          </p:cNvSpPr>
          <p:nvPr/>
        </p:nvSpPr>
        <p:spPr bwMode="auto">
          <a:xfrm>
            <a:off x="646113" y="5160963"/>
            <a:ext cx="8178800" cy="1384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4400" b="1" dirty="0">
                <a:latin typeface="Arial" charset="0"/>
                <a:ea typeface="ヒラギノ明朝 ProN W3" charset="0"/>
              </a:rPr>
              <a:t>Christopher</a:t>
            </a:r>
            <a:r>
              <a:rPr lang="en-US" sz="4400" dirty="0">
                <a:latin typeface="Didot" charset="0"/>
                <a:ea typeface="ヒラギノ明朝 ProN W3" charset="0"/>
              </a:rPr>
              <a:t/>
            </a:r>
            <a:br>
              <a:rPr lang="en-US" sz="4400" dirty="0">
                <a:latin typeface="Didot" charset="0"/>
                <a:ea typeface="ヒラギノ明朝 ProN W3" charset="0"/>
              </a:rPr>
            </a:br>
            <a:r>
              <a:rPr lang="en-US" sz="4000" dirty="0">
                <a:latin typeface="Arial" charset="0"/>
                <a:ea typeface="ヒラギノ明朝 ProN W3" charset="0"/>
              </a:rPr>
              <a:t>PANAMA</a:t>
            </a:r>
          </a:p>
        </p:txBody>
      </p:sp>
    </p:spTree>
    <p:extLst>
      <p:ext uri="{BB962C8B-B14F-4D97-AF65-F5344CB8AC3E}">
        <p14:creationId xmlns:p14="http://schemas.microsoft.com/office/powerpoint/2010/main" val="1240415405"/>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Imagen 3" descr="Diapositiva0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339" name="CuadroTexto 1"/>
          <p:cNvSpPr txBox="1">
            <a:spLocks noChangeArrowheads="1"/>
          </p:cNvSpPr>
          <p:nvPr/>
        </p:nvSpPr>
        <p:spPr bwMode="auto">
          <a:xfrm>
            <a:off x="900113" y="4586288"/>
            <a:ext cx="7343775"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dirty="0" smtClean="0">
                <a:solidFill>
                  <a:srgbClr val="004E74"/>
                </a:solidFill>
                <a:latin typeface="American Typewriter" charset="0"/>
                <a:ea typeface="ヒラギノ明朝 ProN W3" charset="0"/>
                <a:cs typeface="ヒラギノ明朝 ProN W3" charset="0"/>
                <a:sym typeface="Georgia" charset="0"/>
              </a:rPr>
              <a:t>On December </a:t>
            </a:r>
            <a:r>
              <a:rPr lang="en-US" dirty="0" smtClean="0">
                <a:solidFill>
                  <a:srgbClr val="004E74"/>
                </a:solidFill>
                <a:latin typeface="American Typewriter" charset="0"/>
                <a:ea typeface="ヒラギノ明朝 ProN W3" charset="0"/>
                <a:cs typeface="ヒラギノ明朝 ProN W3" charset="0"/>
                <a:sym typeface="Georgia" charset="0"/>
              </a:rPr>
              <a:t>20, </a:t>
            </a:r>
            <a:r>
              <a:rPr lang="en-US" dirty="0" smtClean="0">
                <a:solidFill>
                  <a:srgbClr val="004E74"/>
                </a:solidFill>
                <a:latin typeface="American Typewriter" charset="0"/>
                <a:ea typeface="ヒラギノ明朝 ProN W3" charset="0"/>
                <a:cs typeface="ヒラギノ明朝 ProN W3" charset="0"/>
                <a:sym typeface="Georgia" charset="0"/>
              </a:rPr>
              <a:t>John Victor left for heaven. </a:t>
            </a:r>
            <a:r>
              <a:rPr lang="en-US" dirty="0" smtClean="0">
                <a:solidFill>
                  <a:srgbClr val="004E74"/>
                </a:solidFill>
                <a:latin typeface="American Typewriter" charset="0"/>
                <a:ea typeface="ヒラギノ明朝 ProN W3" charset="0"/>
                <a:cs typeface="ヒラギノ明朝 ProN W3" charset="0"/>
                <a:sym typeface="Georgia" charset="0"/>
              </a:rPr>
              <a:t>He </a:t>
            </a:r>
            <a:r>
              <a:rPr lang="en-US" dirty="0" smtClean="0">
                <a:solidFill>
                  <a:srgbClr val="004E74"/>
                </a:solidFill>
                <a:latin typeface="American Typewriter" charset="0"/>
                <a:ea typeface="ヒラギノ明朝 ProN W3" charset="0"/>
                <a:cs typeface="ヒラギノ明朝 ProN W3" charset="0"/>
                <a:sym typeface="Georgia" charset="0"/>
              </a:rPr>
              <a:t>was a gen 3 from Aracaju, </a:t>
            </a:r>
            <a:r>
              <a:rPr lang="en-US" dirty="0" smtClean="0">
                <a:solidFill>
                  <a:srgbClr val="004E74"/>
                </a:solidFill>
                <a:latin typeface="American Typewriter" charset="0"/>
                <a:ea typeface="ヒラギノ明朝 ProN W3" charset="0"/>
                <a:cs typeface="ヒラギノ明朝 ProN W3" charset="0"/>
                <a:sym typeface="Georgia" charset="0"/>
              </a:rPr>
              <a:t>Brazil.</a:t>
            </a:r>
            <a:endParaRPr lang="es-ES_tradnl" dirty="0">
              <a:solidFill>
                <a:srgbClr val="004E74"/>
              </a:solidFill>
              <a:latin typeface="American Typewriter" charset="0"/>
              <a:ea typeface="ヒラギノ明朝 ProN W3" charset="0"/>
              <a:cs typeface="ヒラギノ明朝 ProN W3" charset="0"/>
              <a:sym typeface="Georgia" charset="0"/>
            </a:endParaRPr>
          </a:p>
          <a:p>
            <a:pPr eaLnBrk="1" hangingPunct="1"/>
            <a:endParaRPr lang="it-IT" dirty="0">
              <a:solidFill>
                <a:srgbClr val="004E74"/>
              </a:solidFill>
              <a:latin typeface="American Typewriter" charset="0"/>
              <a:ea typeface="ヒラギノ明朝 ProN W3" charset="0"/>
              <a:cs typeface="ヒラギノ明朝 ProN W3" charset="0"/>
              <a:sym typeface="Georgia" charset="0"/>
            </a:endParaRPr>
          </a:p>
        </p:txBody>
      </p:sp>
    </p:spTree>
    <p:extLst>
      <p:ext uri="{BB962C8B-B14F-4D97-AF65-F5344CB8AC3E}">
        <p14:creationId xmlns:p14="http://schemas.microsoft.com/office/powerpoint/2010/main" val="59591312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Imagen 1" descr="Diapositiva03.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Immagine 1" descr="giornale.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634843" y="3605818"/>
            <a:ext cx="3246967" cy="2229525"/>
          </a:xfrm>
          <a:prstGeom prst="rect">
            <a:avLst/>
          </a:prstGeom>
        </p:spPr>
      </p:pic>
      <p:sp>
        <p:nvSpPr>
          <p:cNvPr id="3074" name="CasellaDiTesto 1"/>
          <p:cNvSpPr txBox="1">
            <a:spLocks noChangeArrowheads="1"/>
          </p:cNvSpPr>
          <p:nvPr/>
        </p:nvSpPr>
        <p:spPr bwMode="auto">
          <a:xfrm>
            <a:off x="656493" y="5439508"/>
            <a:ext cx="6989213" cy="15081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000" dirty="0" smtClean="0">
                <a:latin typeface="Arial" charset="0"/>
                <a:ea typeface="ヒラギノ明朝 ProN W3" charset="0"/>
                <a:sym typeface="Didot" charset="0"/>
              </a:rPr>
              <a:t>“Christopher </a:t>
            </a:r>
            <a:r>
              <a:rPr lang="en-US" sz="2000" dirty="0" smtClean="0">
                <a:latin typeface="Arial" charset="0"/>
                <a:ea typeface="ヒラギノ明朝 ProN W3" charset="0"/>
                <a:sym typeface="Didot" charset="0"/>
              </a:rPr>
              <a:t>Amaya was a </a:t>
            </a:r>
            <a:r>
              <a:rPr lang="en-US" sz="2000" dirty="0" smtClean="0">
                <a:latin typeface="Arial" charset="0"/>
                <a:ea typeface="ヒラギノ明朝 ProN W3" charset="0"/>
                <a:sym typeface="Didot" charset="0"/>
              </a:rPr>
              <a:t>17-year-old Panamanian </a:t>
            </a:r>
            <a:r>
              <a:rPr lang="en-US" sz="2000" dirty="0" smtClean="0">
                <a:latin typeface="Arial" charset="0"/>
                <a:ea typeface="ヒラギノ明朝 ProN W3" charset="0"/>
                <a:sym typeface="Didot" charset="0"/>
              </a:rPr>
              <a:t>with </a:t>
            </a:r>
            <a:r>
              <a:rPr lang="en-US" sz="2000" dirty="0" smtClean="0">
                <a:latin typeface="Arial" charset="0"/>
                <a:ea typeface="ヒラギノ明朝 ProN W3" charset="0"/>
                <a:sym typeface="Didot" charset="0"/>
              </a:rPr>
              <a:t>the ‘</a:t>
            </a:r>
            <a:r>
              <a:rPr lang="en-US" sz="2000" b="1" dirty="0" smtClean="0">
                <a:latin typeface="Arial" charset="0"/>
                <a:ea typeface="ヒラギノ明朝 ProN W3" charset="0"/>
                <a:sym typeface="Didot" charset="0"/>
              </a:rPr>
              <a:t>gift </a:t>
            </a:r>
            <a:r>
              <a:rPr lang="en-US" sz="2000" b="1" dirty="0" smtClean="0">
                <a:latin typeface="Arial" charset="0"/>
                <a:ea typeface="ヒラギノ明朝 ProN W3" charset="0"/>
                <a:sym typeface="Didot" charset="0"/>
              </a:rPr>
              <a:t>of being a real </a:t>
            </a:r>
            <a:r>
              <a:rPr lang="en-US" sz="2000" b="1" dirty="0" smtClean="0">
                <a:latin typeface="Arial" charset="0"/>
                <a:ea typeface="ヒラギノ明朝 ProN W3" charset="0"/>
                <a:sym typeface="Didot" charset="0"/>
              </a:rPr>
              <a:t>person.’</a:t>
            </a:r>
            <a:r>
              <a:rPr lang="en-US" sz="2000" dirty="0" smtClean="0">
                <a:latin typeface="Arial" charset="0"/>
                <a:ea typeface="ヒラギノ明朝 ProN W3" charset="0"/>
                <a:sym typeface="Didot" charset="0"/>
              </a:rPr>
              <a:t> </a:t>
            </a:r>
            <a:r>
              <a:rPr lang="en-US" sz="2000" dirty="0" smtClean="0">
                <a:latin typeface="Arial" charset="0"/>
                <a:ea typeface="ヒラギノ明朝 ProN W3" charset="0"/>
                <a:sym typeface="Didot" charset="0"/>
              </a:rPr>
              <a:t>He died </a:t>
            </a:r>
            <a:r>
              <a:rPr lang="en-US" sz="2000" dirty="0" smtClean="0">
                <a:latin typeface="Arial" charset="0"/>
                <a:ea typeface="ヒラギノ明朝 ProN W3" charset="0"/>
                <a:sym typeface="Didot" charset="0"/>
              </a:rPr>
              <a:t>tragically but he left behind a trail of love for many teens and young people to follow.”</a:t>
            </a:r>
            <a:endParaRPr lang="it-IT" altLang="ja-JP" sz="2000" dirty="0">
              <a:latin typeface="Arial" charset="0"/>
              <a:ea typeface="Arial" charset="0"/>
              <a:cs typeface="Arial" charset="0"/>
              <a:sym typeface="Didot" charset="0"/>
            </a:endParaRPr>
          </a:p>
          <a:p>
            <a:pPr algn="ctr"/>
            <a:r>
              <a:rPr lang="it-IT" sz="1200" dirty="0" smtClean="0">
                <a:latin typeface="Arial" charset="0"/>
                <a:ea typeface="Arial" charset="0"/>
                <a:cs typeface="Arial" charset="0"/>
                <a:sym typeface="Didot" charset="0"/>
              </a:rPr>
              <a:t>(</a:t>
            </a:r>
            <a:r>
              <a:rPr lang="it-IT" sz="1200" dirty="0" err="1" smtClean="0">
                <a:latin typeface="Arial" charset="0"/>
                <a:ea typeface="Arial" charset="0"/>
                <a:cs typeface="Arial" charset="0"/>
                <a:sym typeface="Didot" charset="0"/>
              </a:rPr>
              <a:t>taken</a:t>
            </a:r>
            <a:r>
              <a:rPr lang="it-IT" sz="1200" dirty="0" smtClean="0">
                <a:latin typeface="Arial" charset="0"/>
                <a:ea typeface="Arial" charset="0"/>
                <a:cs typeface="Arial" charset="0"/>
                <a:sym typeface="Didot" charset="0"/>
              </a:rPr>
              <a:t> from an </a:t>
            </a:r>
            <a:r>
              <a:rPr lang="it-IT" sz="1200" dirty="0" err="1" smtClean="0">
                <a:latin typeface="Arial" charset="0"/>
                <a:ea typeface="Arial" charset="0"/>
                <a:cs typeface="Arial" charset="0"/>
                <a:sym typeface="Didot" charset="0"/>
              </a:rPr>
              <a:t>article</a:t>
            </a:r>
            <a:r>
              <a:rPr lang="it-IT" sz="1200" dirty="0" smtClean="0">
                <a:latin typeface="Arial" charset="0"/>
                <a:ea typeface="Arial" charset="0"/>
                <a:cs typeface="Arial" charset="0"/>
                <a:sym typeface="Didot" charset="0"/>
              </a:rPr>
              <a:t> in a </a:t>
            </a:r>
            <a:r>
              <a:rPr lang="it-IT" sz="1200" dirty="0" err="1" smtClean="0">
                <a:latin typeface="Arial" charset="0"/>
                <a:ea typeface="Arial" charset="0"/>
                <a:cs typeface="Arial" charset="0"/>
                <a:sym typeface="Didot" charset="0"/>
              </a:rPr>
              <a:t>Panamanian</a:t>
            </a:r>
            <a:r>
              <a:rPr lang="it-IT" sz="1200" dirty="0" smtClean="0">
                <a:latin typeface="Arial" charset="0"/>
                <a:ea typeface="Arial" charset="0"/>
                <a:cs typeface="Arial" charset="0"/>
                <a:sym typeface="Didot" charset="0"/>
              </a:rPr>
              <a:t> </a:t>
            </a:r>
            <a:r>
              <a:rPr lang="it-IT" sz="1200" dirty="0" err="1" smtClean="0">
                <a:latin typeface="Arial" charset="0"/>
                <a:ea typeface="Arial" charset="0"/>
                <a:cs typeface="Arial" charset="0"/>
                <a:sym typeface="Didot" charset="0"/>
              </a:rPr>
              <a:t>newspaper</a:t>
            </a:r>
            <a:r>
              <a:rPr lang="it-IT" sz="1200" dirty="0" smtClean="0">
                <a:latin typeface="Arial" charset="0"/>
                <a:ea typeface="Arial" charset="0"/>
                <a:cs typeface="Arial" charset="0"/>
                <a:sym typeface="Didot" charset="0"/>
              </a:rPr>
              <a:t>)</a:t>
            </a:r>
            <a:endParaRPr lang="it-IT" sz="1200" dirty="0">
              <a:latin typeface="Arial" charset="0"/>
              <a:ea typeface="Arial" charset="0"/>
              <a:cs typeface="Arial" charset="0"/>
              <a:sym typeface="Didot" charset="0"/>
            </a:endParaRPr>
          </a:p>
        </p:txBody>
      </p:sp>
    </p:spTree>
    <p:extLst>
      <p:ext uri="{BB962C8B-B14F-4D97-AF65-F5344CB8AC3E}">
        <p14:creationId xmlns:p14="http://schemas.microsoft.com/office/powerpoint/2010/main" val="1637910109"/>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Imagen 1" descr="Diapositiva04.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8" name="CasellaDiTesto 1"/>
          <p:cNvSpPr txBox="1">
            <a:spLocks noChangeArrowheads="1"/>
          </p:cNvSpPr>
          <p:nvPr/>
        </p:nvSpPr>
        <p:spPr bwMode="auto">
          <a:xfrm>
            <a:off x="1028700" y="685800"/>
            <a:ext cx="3455988" cy="49675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lnSpc>
                <a:spcPct val="90000"/>
              </a:lnSpc>
            </a:pPr>
            <a:r>
              <a:rPr lang="en-US" sz="2000" dirty="0" smtClean="0">
                <a:solidFill>
                  <a:srgbClr val="000000"/>
                </a:solidFill>
                <a:latin typeface="Arial" charset="0"/>
                <a:ea typeface="ヒラギノ明朝 ProN W3" charset="0"/>
                <a:sym typeface="Didot" charset="0"/>
              </a:rPr>
              <a:t>On October 31, </a:t>
            </a:r>
            <a:r>
              <a:rPr lang="en-US" sz="2000" dirty="0" smtClean="0">
                <a:solidFill>
                  <a:srgbClr val="000000"/>
                </a:solidFill>
                <a:latin typeface="Arial" charset="0"/>
                <a:ea typeface="ヒラギノ明朝 ProN W3" charset="0"/>
                <a:sym typeface="Didot" charset="0"/>
              </a:rPr>
              <a:t>2010, </a:t>
            </a:r>
            <a:r>
              <a:rPr lang="en-US" sz="2000" dirty="0" smtClean="0">
                <a:solidFill>
                  <a:srgbClr val="000000"/>
                </a:solidFill>
                <a:latin typeface="Arial" charset="0"/>
                <a:ea typeface="ヒラギノ明朝 ProN W3" charset="0"/>
                <a:sym typeface="Didot" charset="0"/>
              </a:rPr>
              <a:t>Christopher was </a:t>
            </a:r>
            <a:r>
              <a:rPr lang="en-US" sz="2000" dirty="0" smtClean="0">
                <a:solidFill>
                  <a:srgbClr val="000000"/>
                </a:solidFill>
                <a:latin typeface="Arial" charset="0"/>
                <a:ea typeface="ヒラギノ明朝 ProN W3" charset="0"/>
                <a:sym typeface="Didot" charset="0"/>
              </a:rPr>
              <a:t>the </a:t>
            </a:r>
            <a:r>
              <a:rPr lang="en-US" sz="2000" dirty="0" smtClean="0">
                <a:solidFill>
                  <a:srgbClr val="000000"/>
                </a:solidFill>
                <a:latin typeface="Arial" charset="0"/>
                <a:ea typeface="ヒラギノ明朝 ProN W3" charset="0"/>
                <a:sym typeface="Didot" charset="0"/>
              </a:rPr>
              <a:t>victim of a robbery. </a:t>
            </a:r>
            <a:r>
              <a:rPr lang="en-US" sz="2000" b="1" dirty="0" smtClean="0">
                <a:solidFill>
                  <a:srgbClr val="000000"/>
                </a:solidFill>
                <a:latin typeface="Arial" charset="0"/>
                <a:ea typeface="ヒラギノ明朝 ProN W3" charset="0"/>
                <a:sym typeface="Didot" charset="0"/>
              </a:rPr>
              <a:t>He was on his way home when a thief stabbed him in the chest </a:t>
            </a:r>
            <a:r>
              <a:rPr lang="en-US" sz="2000" b="1" dirty="0" smtClean="0">
                <a:solidFill>
                  <a:srgbClr val="000000"/>
                </a:solidFill>
                <a:latin typeface="Arial" charset="0"/>
                <a:ea typeface="ヒラギノ明朝 ProN W3" charset="0"/>
                <a:sym typeface="Didot" charset="0"/>
              </a:rPr>
              <a:t>and stole his </a:t>
            </a:r>
            <a:r>
              <a:rPr lang="en-US" sz="2000" b="1" dirty="0" smtClean="0">
                <a:solidFill>
                  <a:srgbClr val="000000"/>
                </a:solidFill>
                <a:latin typeface="Arial" charset="0"/>
                <a:ea typeface="ヒラギノ明朝 ProN W3" charset="0"/>
                <a:sym typeface="Didot" charset="0"/>
              </a:rPr>
              <a:t>cell phone. </a:t>
            </a:r>
            <a:r>
              <a:rPr lang="it-IT" sz="2000" b="1" dirty="0">
                <a:solidFill>
                  <a:srgbClr val="000000"/>
                </a:solidFill>
                <a:latin typeface="Arial" charset="0"/>
                <a:ea typeface="ヒラギノ明朝 ProN W3" charset="0"/>
                <a:sym typeface="Didot" charset="0"/>
              </a:rPr>
              <a:t/>
            </a:r>
            <a:br>
              <a:rPr lang="it-IT" sz="2000" b="1" dirty="0">
                <a:solidFill>
                  <a:srgbClr val="000000"/>
                </a:solidFill>
                <a:latin typeface="Arial" charset="0"/>
                <a:ea typeface="ヒラギノ明朝 ProN W3" charset="0"/>
                <a:sym typeface="Didot" charset="0"/>
              </a:rPr>
            </a:br>
            <a:r>
              <a:rPr lang="it-IT" sz="2000" b="1" dirty="0">
                <a:solidFill>
                  <a:srgbClr val="000000"/>
                </a:solidFill>
                <a:latin typeface="Arial" charset="0"/>
                <a:ea typeface="ヒラギノ明朝 ProN W3" charset="0"/>
                <a:sym typeface="Didot" charset="0"/>
              </a:rPr>
              <a:t/>
            </a:r>
            <a:br>
              <a:rPr lang="it-IT" sz="2000" b="1" dirty="0">
                <a:solidFill>
                  <a:srgbClr val="000000"/>
                </a:solidFill>
                <a:latin typeface="Arial" charset="0"/>
                <a:ea typeface="ヒラギノ明朝 ProN W3" charset="0"/>
                <a:sym typeface="Didot" charset="0"/>
              </a:rPr>
            </a:br>
            <a:endParaRPr lang="it-IT" sz="2000" b="1" dirty="0">
              <a:solidFill>
                <a:srgbClr val="000000"/>
              </a:solidFill>
              <a:latin typeface="Arial" charset="0"/>
              <a:ea typeface="ヒラギノ明朝 ProN W3" charset="0"/>
              <a:sym typeface="Didot" charset="0"/>
            </a:endParaRPr>
          </a:p>
          <a:p>
            <a:pPr algn="r">
              <a:lnSpc>
                <a:spcPct val="90000"/>
              </a:lnSpc>
            </a:pPr>
            <a:r>
              <a:rPr lang="en-US" sz="2400" dirty="0" smtClean="0">
                <a:solidFill>
                  <a:srgbClr val="000000"/>
                </a:solidFill>
                <a:latin typeface="Arial" charset="0"/>
                <a:ea typeface="ヒラギノ明朝 ProN W3" charset="0"/>
                <a:sym typeface="Didot" charset="0"/>
              </a:rPr>
              <a:t>Shortly before dying he was able to speak with his mother and even though he realized that his departure for heaven was near, he tried to calm her with a smile.</a:t>
            </a:r>
            <a:endParaRPr lang="it-IT" sz="2400" dirty="0">
              <a:solidFill>
                <a:srgbClr val="000000"/>
              </a:solidFill>
              <a:latin typeface="Arial" charset="0"/>
              <a:ea typeface="ヒラギノ明朝 ProN W3" charset="0"/>
              <a:sym typeface="Didot" charset="0"/>
            </a:endParaRPr>
          </a:p>
        </p:txBody>
      </p:sp>
    </p:spTree>
    <p:extLst>
      <p:ext uri="{BB962C8B-B14F-4D97-AF65-F5344CB8AC3E}">
        <p14:creationId xmlns:p14="http://schemas.microsoft.com/office/powerpoint/2010/main" val="173042303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Imagen 1" descr="Diapositiva05.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11017"/>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122" name="CasellaDiTesto 1"/>
          <p:cNvSpPr txBox="1">
            <a:spLocks noChangeArrowheads="1"/>
          </p:cNvSpPr>
          <p:nvPr/>
        </p:nvSpPr>
        <p:spPr bwMode="auto">
          <a:xfrm>
            <a:off x="901065" y="799823"/>
            <a:ext cx="3454400" cy="40811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lnSpc>
                <a:spcPct val="90000"/>
              </a:lnSpc>
            </a:pPr>
            <a:r>
              <a:rPr lang="en-US" sz="2400" dirty="0" smtClean="0">
                <a:solidFill>
                  <a:srgbClr val="000000"/>
                </a:solidFill>
                <a:latin typeface="Arial" charset="0"/>
                <a:ea typeface="ヒラギノ明朝 ProN W3" charset="0"/>
                <a:sym typeface="Didot" charset="0"/>
              </a:rPr>
              <a:t>In 2005 he </a:t>
            </a:r>
            <a:r>
              <a:rPr lang="en-US" sz="2400" dirty="0" smtClean="0">
                <a:solidFill>
                  <a:srgbClr val="000000"/>
                </a:solidFill>
                <a:latin typeface="Arial" charset="0"/>
                <a:ea typeface="ヒラギノ明朝 ProN W3" charset="0"/>
                <a:sym typeface="Didot" charset="0"/>
              </a:rPr>
              <a:t>met and got involved with </a:t>
            </a:r>
            <a:r>
              <a:rPr lang="en-US" sz="2400" dirty="0" smtClean="0">
                <a:solidFill>
                  <a:srgbClr val="000000"/>
                </a:solidFill>
                <a:latin typeface="Arial" charset="0"/>
                <a:ea typeface="ヒラギノ明朝 ProN W3" charset="0"/>
                <a:sym typeface="Didot" charset="0"/>
              </a:rPr>
              <a:t>the </a:t>
            </a:r>
            <a:r>
              <a:rPr lang="en-US" sz="2400" b="1" dirty="0" smtClean="0">
                <a:solidFill>
                  <a:srgbClr val="000000"/>
                </a:solidFill>
                <a:latin typeface="Arial" charset="0"/>
                <a:ea typeface="ヒラギノ明朝 ProN W3" charset="0"/>
                <a:sym typeface="Didot" charset="0"/>
              </a:rPr>
              <a:t>“club </a:t>
            </a:r>
            <a:r>
              <a:rPr lang="en-US" sz="2400" b="1" dirty="0" smtClean="0">
                <a:solidFill>
                  <a:srgbClr val="000000"/>
                </a:solidFill>
                <a:latin typeface="Arial" charset="0"/>
                <a:ea typeface="ヒラギノ明朝 ProN W3" charset="0"/>
                <a:sym typeface="Didot" charset="0"/>
              </a:rPr>
              <a:t>of </a:t>
            </a:r>
            <a:r>
              <a:rPr lang="en-US" sz="2400" b="1" dirty="0" smtClean="0">
                <a:solidFill>
                  <a:srgbClr val="000000"/>
                </a:solidFill>
                <a:latin typeface="Arial" charset="0"/>
                <a:ea typeface="ヒラギノ明朝 ProN W3" charset="0"/>
                <a:sym typeface="Didot" charset="0"/>
              </a:rPr>
              <a:t>giving.”</a:t>
            </a:r>
            <a:r>
              <a:rPr lang="en-US" sz="2400" dirty="0" smtClean="0">
                <a:solidFill>
                  <a:srgbClr val="000000"/>
                </a:solidFill>
                <a:latin typeface="Arial" charset="0"/>
                <a:ea typeface="ヒラギノ明朝 ProN W3" charset="0"/>
                <a:sym typeface="Didot" charset="0"/>
              </a:rPr>
              <a:t> Right away he committed himself to work on all </a:t>
            </a:r>
            <a:r>
              <a:rPr lang="en-US" sz="2400" dirty="0" smtClean="0">
                <a:solidFill>
                  <a:srgbClr val="000000"/>
                </a:solidFill>
                <a:latin typeface="Arial" charset="0"/>
                <a:ea typeface="ヒラギノ明朝 ProN W3" charset="0"/>
                <a:sym typeface="Didot" charset="0"/>
              </a:rPr>
              <a:t>the various </a:t>
            </a:r>
            <a:r>
              <a:rPr lang="en-US" sz="2400" dirty="0" smtClean="0">
                <a:solidFill>
                  <a:srgbClr val="000000"/>
                </a:solidFill>
                <a:latin typeface="Arial" charset="0"/>
                <a:ea typeface="ヒラギノ明朝 ProN W3" charset="0"/>
                <a:sym typeface="Didot" charset="0"/>
              </a:rPr>
              <a:t>projects the youth sponsored in order to </a:t>
            </a:r>
            <a:r>
              <a:rPr lang="en-US" sz="2400" dirty="0" smtClean="0">
                <a:solidFill>
                  <a:srgbClr val="000000"/>
                </a:solidFill>
                <a:latin typeface="Arial" charset="0"/>
                <a:ea typeface="ヒラギノ明朝 ProN W3" charset="0"/>
                <a:sym typeface="Didot" charset="0"/>
              </a:rPr>
              <a:t>spread </a:t>
            </a:r>
            <a:r>
              <a:rPr lang="en-US" sz="2400" b="1" dirty="0" smtClean="0">
                <a:solidFill>
                  <a:srgbClr val="000000"/>
                </a:solidFill>
                <a:latin typeface="Arial" charset="0"/>
                <a:ea typeface="ヒラギノ明朝 ProN W3" charset="0"/>
                <a:sym typeface="Didot" charset="0"/>
              </a:rPr>
              <a:t>the</a:t>
            </a:r>
            <a:r>
              <a:rPr lang="en-US" sz="2400" dirty="0" smtClean="0">
                <a:solidFill>
                  <a:srgbClr val="000000"/>
                </a:solidFill>
                <a:latin typeface="Arial" charset="0"/>
                <a:ea typeface="ヒラギノ明朝 ProN W3" charset="0"/>
                <a:sym typeface="Didot" charset="0"/>
              </a:rPr>
              <a:t> </a:t>
            </a:r>
            <a:r>
              <a:rPr lang="en-US" sz="2400" b="1" dirty="0" smtClean="0">
                <a:solidFill>
                  <a:srgbClr val="000000"/>
                </a:solidFill>
                <a:latin typeface="Arial" charset="0"/>
                <a:ea typeface="ヒラギノ明朝 ProN W3" charset="0"/>
                <a:sym typeface="Didot" charset="0"/>
              </a:rPr>
              <a:t>culture of giving </a:t>
            </a:r>
            <a:r>
              <a:rPr lang="en-US" sz="2400" dirty="0" smtClean="0">
                <a:solidFill>
                  <a:srgbClr val="000000"/>
                </a:solidFill>
                <a:latin typeface="Arial" charset="0"/>
                <a:ea typeface="ヒラギノ明朝 ProN W3" charset="0"/>
                <a:sym typeface="Didot" charset="0"/>
              </a:rPr>
              <a:t>and to help </a:t>
            </a:r>
            <a:r>
              <a:rPr lang="en-US" sz="2400" dirty="0" smtClean="0">
                <a:solidFill>
                  <a:srgbClr val="000000"/>
                </a:solidFill>
                <a:latin typeface="Arial" charset="0"/>
                <a:ea typeface="ヒラギノ明朝 ProN W3" charset="0"/>
                <a:sym typeface="Didot" charset="0"/>
              </a:rPr>
              <a:t>people who are very poor. He was one of the best workers.</a:t>
            </a:r>
            <a:r>
              <a:rPr lang="it-IT" sz="2400" dirty="0" smtClean="0">
                <a:solidFill>
                  <a:srgbClr val="000000"/>
                </a:solidFill>
                <a:latin typeface="Arial" charset="0"/>
                <a:ea typeface="ヒラギノ明朝 ProN W3" charset="0"/>
                <a:sym typeface="Didot" charset="0"/>
              </a:rPr>
              <a:t> </a:t>
            </a:r>
            <a:endParaRPr lang="it-IT" sz="2400" dirty="0">
              <a:solidFill>
                <a:srgbClr val="000000"/>
              </a:solidFill>
              <a:latin typeface="Arial" charset="0"/>
              <a:ea typeface="ヒラギノ明朝 ProN W3" charset="0"/>
              <a:sym typeface="Didot" charset="0"/>
            </a:endParaRPr>
          </a:p>
        </p:txBody>
      </p:sp>
    </p:spTree>
    <p:extLst>
      <p:ext uri="{BB962C8B-B14F-4D97-AF65-F5344CB8AC3E}">
        <p14:creationId xmlns:p14="http://schemas.microsoft.com/office/powerpoint/2010/main" val="4894140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Imagen 1" descr="Diapositiva06.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146" name="CasellaDiTesto 1"/>
          <p:cNvSpPr txBox="1">
            <a:spLocks noChangeArrowheads="1"/>
          </p:cNvSpPr>
          <p:nvPr/>
        </p:nvSpPr>
        <p:spPr bwMode="auto">
          <a:xfrm>
            <a:off x="4557713" y="630238"/>
            <a:ext cx="3671887" cy="57431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nSpc>
                <a:spcPct val="90000"/>
              </a:lnSpc>
            </a:pPr>
            <a:r>
              <a:rPr lang="en-US" sz="2400" dirty="0" smtClean="0">
                <a:solidFill>
                  <a:srgbClr val="000000"/>
                </a:solidFill>
                <a:latin typeface="Arial" charset="0"/>
                <a:ea typeface="ヒラギノ明朝 ProN W3" charset="0"/>
                <a:sym typeface="Didot" charset="0"/>
              </a:rPr>
              <a:t>After </a:t>
            </a:r>
            <a:r>
              <a:rPr lang="en-US" sz="2400" dirty="0" smtClean="0">
                <a:solidFill>
                  <a:srgbClr val="000000"/>
                </a:solidFill>
                <a:latin typeface="Arial" charset="0"/>
                <a:ea typeface="ヒラギノ明朝 ProN W3" charset="0"/>
                <a:sym typeface="Didot" charset="0"/>
              </a:rPr>
              <a:t>the </a:t>
            </a:r>
            <a:r>
              <a:rPr lang="en-US" sz="2400" dirty="0" smtClean="0">
                <a:solidFill>
                  <a:srgbClr val="000000"/>
                </a:solidFill>
                <a:latin typeface="Arial" charset="0"/>
                <a:ea typeface="ヒラギノ明朝 ProN W3" charset="0"/>
                <a:sym typeface="Didot" charset="0"/>
              </a:rPr>
              <a:t>trial </a:t>
            </a:r>
            <a:r>
              <a:rPr lang="en-US" sz="2400" dirty="0" smtClean="0">
                <a:solidFill>
                  <a:srgbClr val="000000"/>
                </a:solidFill>
                <a:latin typeface="Arial" charset="0"/>
                <a:ea typeface="ヒラギノ明朝 ProN W3" charset="0"/>
                <a:sym typeface="Didot" charset="0"/>
              </a:rPr>
              <a:t>year, </a:t>
            </a:r>
            <a:r>
              <a:rPr lang="en-US" sz="2400" dirty="0" smtClean="0">
                <a:solidFill>
                  <a:srgbClr val="000000"/>
                </a:solidFill>
                <a:latin typeface="Arial" charset="0"/>
                <a:ea typeface="ヒラギノ明朝 ProN W3" charset="0"/>
                <a:sym typeface="Didot" charset="0"/>
              </a:rPr>
              <a:t>he received </a:t>
            </a:r>
            <a:r>
              <a:rPr lang="en-US" sz="2400" dirty="0" smtClean="0">
                <a:solidFill>
                  <a:srgbClr val="000000"/>
                </a:solidFill>
                <a:latin typeface="Arial" charset="0"/>
                <a:ea typeface="ヒラギノ明朝 ProN W3" charset="0"/>
                <a:sym typeface="Didot" charset="0"/>
              </a:rPr>
              <a:t>his </a:t>
            </a:r>
            <a:r>
              <a:rPr lang="en-US" sz="2400" b="1" dirty="0" smtClean="0">
                <a:solidFill>
                  <a:srgbClr val="000000"/>
                </a:solidFill>
                <a:latin typeface="Arial" charset="0"/>
                <a:ea typeface="ヒラギノ明朝 ProN W3" charset="0"/>
                <a:sym typeface="Didot" charset="0"/>
              </a:rPr>
              <a:t>membership card </a:t>
            </a:r>
            <a:r>
              <a:rPr lang="en-US" sz="2400" dirty="0" smtClean="0">
                <a:solidFill>
                  <a:srgbClr val="000000"/>
                </a:solidFill>
                <a:latin typeface="Arial" charset="0"/>
                <a:ea typeface="ヒラギノ明朝 ProN W3" charset="0"/>
                <a:sym typeface="Didot" charset="0"/>
              </a:rPr>
              <a:t>in the </a:t>
            </a:r>
            <a:r>
              <a:rPr lang="en-US" sz="2400" dirty="0" smtClean="0">
                <a:solidFill>
                  <a:srgbClr val="000000"/>
                </a:solidFill>
                <a:latin typeface="Arial" charset="0"/>
                <a:ea typeface="ヒラギノ明朝 ProN W3" charset="0"/>
                <a:sym typeface="Didot" charset="0"/>
              </a:rPr>
              <a:t>club during an </a:t>
            </a:r>
            <a:r>
              <a:rPr lang="en-US" sz="2400" dirty="0">
                <a:solidFill>
                  <a:srgbClr val="000000"/>
                </a:solidFill>
                <a:latin typeface="Arial" charset="0"/>
                <a:ea typeface="ヒラギノ明朝 ProN W3" charset="0"/>
                <a:sym typeface="Didot" charset="0"/>
              </a:rPr>
              <a:t>official </a:t>
            </a:r>
            <a:r>
              <a:rPr lang="en-US" sz="2400" dirty="0" smtClean="0">
                <a:solidFill>
                  <a:srgbClr val="000000"/>
                </a:solidFill>
                <a:latin typeface="Arial" charset="0"/>
                <a:ea typeface="ヒラギノ明朝 ProN W3" charset="0"/>
                <a:sym typeface="Didot" charset="0"/>
              </a:rPr>
              <a:t>ceremony.</a:t>
            </a:r>
          </a:p>
          <a:p>
            <a:pPr>
              <a:lnSpc>
                <a:spcPct val="90000"/>
              </a:lnSpc>
            </a:pPr>
            <a:endParaRPr lang="en-US" sz="2400" dirty="0" smtClean="0">
              <a:solidFill>
                <a:srgbClr val="000000"/>
              </a:solidFill>
              <a:latin typeface="Arial" charset="0"/>
              <a:ea typeface="ヒラギノ明朝 ProN W3" charset="0"/>
              <a:sym typeface="Didot" charset="0"/>
            </a:endParaRPr>
          </a:p>
          <a:p>
            <a:pPr>
              <a:lnSpc>
                <a:spcPct val="90000"/>
              </a:lnSpc>
            </a:pPr>
            <a:r>
              <a:rPr lang="en-US" sz="2400" dirty="0" smtClean="0">
                <a:solidFill>
                  <a:srgbClr val="000000"/>
                </a:solidFill>
                <a:latin typeface="Arial" charset="0"/>
                <a:ea typeface="ヒラギノ明朝 ProN W3" charset="0"/>
                <a:sym typeface="Didot" charset="0"/>
              </a:rPr>
              <a:t>It was a great joy for him, </a:t>
            </a:r>
            <a:r>
              <a:rPr lang="en-US" sz="2400" dirty="0" smtClean="0">
                <a:solidFill>
                  <a:srgbClr val="000000"/>
                </a:solidFill>
                <a:latin typeface="Arial" charset="0"/>
                <a:ea typeface="ヒラギノ明朝 ProN W3" charset="0"/>
                <a:sym typeface="Didot" charset="0"/>
              </a:rPr>
              <a:t>and he took the commitment very seriously, aware that he was making </a:t>
            </a:r>
            <a:r>
              <a:rPr lang="en-US" sz="2400" b="1" dirty="0" smtClean="0">
                <a:solidFill>
                  <a:srgbClr val="000000"/>
                </a:solidFill>
                <a:latin typeface="Arial" charset="0"/>
                <a:ea typeface="ヒラギノ明朝 ProN W3" charset="0"/>
                <a:sym typeface="Didot" charset="0"/>
              </a:rPr>
              <a:t>choice for </a:t>
            </a:r>
            <a:r>
              <a:rPr lang="en-US" sz="2400" b="1" dirty="0" smtClean="0">
                <a:solidFill>
                  <a:srgbClr val="000000"/>
                </a:solidFill>
                <a:latin typeface="Arial" charset="0"/>
                <a:ea typeface="ヒラギノ明朝 ProN W3" charset="0"/>
                <a:sym typeface="Didot" charset="0"/>
              </a:rPr>
              <a:t>life.</a:t>
            </a:r>
            <a:r>
              <a:rPr lang="en-US" sz="2400" dirty="0" smtClean="0">
                <a:solidFill>
                  <a:srgbClr val="000000"/>
                </a:solidFill>
                <a:latin typeface="Arial" charset="0"/>
                <a:ea typeface="ヒラギノ明朝 ProN W3" charset="0"/>
                <a:sym typeface="Didot" charset="0"/>
              </a:rPr>
              <a:t> </a:t>
            </a:r>
          </a:p>
          <a:p>
            <a:pPr>
              <a:lnSpc>
                <a:spcPct val="90000"/>
              </a:lnSpc>
            </a:pPr>
            <a:endParaRPr lang="en-US" sz="2400" dirty="0" smtClean="0">
              <a:solidFill>
                <a:srgbClr val="000000"/>
              </a:solidFill>
              <a:latin typeface="Arial" charset="0"/>
              <a:ea typeface="ヒラギノ明朝 ProN W3" charset="0"/>
              <a:sym typeface="Didot" charset="0"/>
            </a:endParaRPr>
          </a:p>
          <a:p>
            <a:pPr>
              <a:lnSpc>
                <a:spcPct val="90000"/>
              </a:lnSpc>
            </a:pPr>
            <a:r>
              <a:rPr lang="en-US" sz="2400" b="1" dirty="0" smtClean="0">
                <a:solidFill>
                  <a:srgbClr val="000000"/>
                </a:solidFill>
                <a:latin typeface="Arial" charset="0"/>
                <a:ea typeface="ヒラギノ明朝 ProN W3" charset="0"/>
                <a:sym typeface="Didot" charset="0"/>
              </a:rPr>
              <a:t>He pledged himself to </a:t>
            </a:r>
            <a:r>
              <a:rPr lang="en-US" sz="2400" b="1" dirty="0" smtClean="0">
                <a:solidFill>
                  <a:srgbClr val="000000"/>
                </a:solidFill>
                <a:latin typeface="Arial" charset="0"/>
                <a:ea typeface="ヒラギノ明朝 ProN W3" charset="0"/>
                <a:sym typeface="Didot" charset="0"/>
              </a:rPr>
              <a:t>live </a:t>
            </a:r>
            <a:r>
              <a:rPr lang="en-US" sz="2400" b="1" dirty="0" smtClean="0">
                <a:solidFill>
                  <a:srgbClr val="000000"/>
                </a:solidFill>
                <a:latin typeface="Arial" charset="0"/>
                <a:ea typeface="ヒラギノ明朝 ProN W3" charset="0"/>
                <a:sym typeface="Didot" charset="0"/>
              </a:rPr>
              <a:t>the </a:t>
            </a:r>
            <a:r>
              <a:rPr lang="en-US" sz="2400" b="1" dirty="0" smtClean="0">
                <a:solidFill>
                  <a:srgbClr val="000000"/>
                </a:solidFill>
                <a:latin typeface="Arial" charset="0"/>
                <a:ea typeface="ヒラギノ明朝 ProN W3" charset="0"/>
                <a:sym typeface="Didot" charset="0"/>
              </a:rPr>
              <a:t>Gospel </a:t>
            </a:r>
            <a:r>
              <a:rPr lang="en-US" sz="2400" b="1" dirty="0" smtClean="0">
                <a:solidFill>
                  <a:srgbClr val="000000"/>
                </a:solidFill>
                <a:latin typeface="Arial" charset="0"/>
                <a:ea typeface="ヒラギノ明朝 ProN W3" charset="0"/>
                <a:sym typeface="Didot" charset="0"/>
              </a:rPr>
              <a:t>together with the gen 3 of his city.</a:t>
            </a:r>
            <a:endParaRPr lang="it-IT" sz="2400" b="1" dirty="0">
              <a:solidFill>
                <a:srgbClr val="000000"/>
              </a:solidFill>
              <a:latin typeface="Arial" charset="0"/>
              <a:ea typeface="ヒラギノ明朝 ProN W3" charset="0"/>
              <a:sym typeface="Didot" charset="0"/>
            </a:endParaRPr>
          </a:p>
        </p:txBody>
      </p:sp>
    </p:spTree>
    <p:extLst>
      <p:ext uri="{BB962C8B-B14F-4D97-AF65-F5344CB8AC3E}">
        <p14:creationId xmlns:p14="http://schemas.microsoft.com/office/powerpoint/2010/main" val="413232725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Imagen 1" descr="Diapositiva07.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170" name="Rectangle 1"/>
          <p:cNvSpPr txBox="1">
            <a:spLocks noChangeArrowheads="1"/>
          </p:cNvSpPr>
          <p:nvPr/>
        </p:nvSpPr>
        <p:spPr bwMode="auto">
          <a:xfrm>
            <a:off x="3928355" y="593725"/>
            <a:ext cx="4238625" cy="6264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nSpc>
                <a:spcPct val="90000"/>
              </a:lnSpc>
            </a:pPr>
            <a:r>
              <a:rPr lang="en-US" sz="2200" dirty="0" smtClean="0">
                <a:latin typeface="Arial" charset="0"/>
                <a:ea typeface="ヒラギノ明朝 ProN W3" charset="0"/>
              </a:rPr>
              <a:t>“Christopher's </a:t>
            </a:r>
            <a:r>
              <a:rPr lang="en-US" sz="2200" dirty="0" smtClean="0">
                <a:latin typeface="Arial" charset="0"/>
                <a:ea typeface="ヒラギノ明朝 ProN W3" charset="0"/>
              </a:rPr>
              <a:t>life </a:t>
            </a:r>
            <a:r>
              <a:rPr lang="en-US" sz="2200" dirty="0" smtClean="0">
                <a:latin typeface="Arial" charset="0"/>
                <a:ea typeface="ヒラギノ明朝 ProN W3" charset="0"/>
              </a:rPr>
              <a:t>reminds </a:t>
            </a:r>
            <a:r>
              <a:rPr lang="en-US" sz="2200" dirty="0" smtClean="0">
                <a:latin typeface="Arial" charset="0"/>
                <a:ea typeface="ヒラギノ明朝 ProN W3" charset="0"/>
              </a:rPr>
              <a:t>me of </a:t>
            </a:r>
            <a:r>
              <a:rPr lang="en-US" sz="2200" b="1" dirty="0" smtClean="0">
                <a:latin typeface="Arial" charset="0"/>
                <a:ea typeface="ヒラギノ明朝 ProN W3" charset="0"/>
              </a:rPr>
              <a:t>Chiara </a:t>
            </a:r>
            <a:r>
              <a:rPr lang="en-US" sz="2200" b="1" dirty="0" err="1" smtClean="0">
                <a:latin typeface="Arial" charset="0"/>
                <a:ea typeface="ヒラギノ明朝 ProN W3" charset="0"/>
              </a:rPr>
              <a:t>Luce’s</a:t>
            </a:r>
            <a:r>
              <a:rPr lang="en-US" sz="2200" b="1" dirty="0" smtClean="0">
                <a:latin typeface="Arial" charset="0"/>
                <a:ea typeface="ヒラギノ明朝 ProN W3" charset="0"/>
              </a:rPr>
              <a:t>,</a:t>
            </a:r>
            <a:r>
              <a:rPr lang="en-US" sz="2200" dirty="0" smtClean="0">
                <a:latin typeface="Arial" charset="0"/>
                <a:ea typeface="ヒラギノ明朝 ProN W3" charset="0"/>
              </a:rPr>
              <a:t>” </a:t>
            </a:r>
            <a:r>
              <a:rPr lang="en-US" sz="2200" dirty="0" smtClean="0">
                <a:latin typeface="Arial" charset="0"/>
                <a:ea typeface="ヒラギノ明朝 ProN W3" charset="0"/>
              </a:rPr>
              <a:t>is </a:t>
            </a:r>
            <a:r>
              <a:rPr lang="en-US" sz="2200" dirty="0" smtClean="0">
                <a:latin typeface="Arial" charset="0"/>
                <a:ea typeface="ヒラギノ明朝 ProN W3" charset="0"/>
              </a:rPr>
              <a:t>what </a:t>
            </a:r>
            <a:r>
              <a:rPr lang="en-US" sz="2200" dirty="0" smtClean="0">
                <a:latin typeface="Arial" charset="0"/>
                <a:ea typeface="ヒラギノ明朝 ProN W3" charset="0"/>
              </a:rPr>
              <a:t>Francisco of Panama </a:t>
            </a:r>
            <a:r>
              <a:rPr lang="en-US" sz="2200" dirty="0" smtClean="0">
                <a:latin typeface="Arial" charset="0"/>
                <a:ea typeface="ヒラギノ明朝 ProN W3" charset="0"/>
              </a:rPr>
              <a:t>said after he participated </a:t>
            </a:r>
            <a:r>
              <a:rPr lang="en-US" sz="2200" dirty="0" smtClean="0">
                <a:latin typeface="Arial" charset="0"/>
                <a:ea typeface="ヒラギノ明朝 ProN W3" charset="0"/>
              </a:rPr>
              <a:t>in </a:t>
            </a:r>
            <a:r>
              <a:rPr lang="en-US" sz="2200" dirty="0" smtClean="0">
                <a:latin typeface="Arial" charset="0"/>
                <a:ea typeface="ヒラギノ明朝 ProN W3" charset="0"/>
              </a:rPr>
              <a:t>the </a:t>
            </a:r>
            <a:r>
              <a:rPr lang="en-US" sz="2200" dirty="0" smtClean="0">
                <a:latin typeface="Arial" charset="0"/>
                <a:ea typeface="ヒラギノ明朝 ProN W3" charset="0"/>
              </a:rPr>
              <a:t>ceremony </a:t>
            </a:r>
            <a:r>
              <a:rPr lang="en-US" sz="2200" dirty="0" smtClean="0">
                <a:latin typeface="Arial" charset="0"/>
                <a:ea typeface="ヒラギノ明朝 ProN W3" charset="0"/>
              </a:rPr>
              <a:t>for her </a:t>
            </a:r>
            <a:r>
              <a:rPr lang="en-US" sz="2200" dirty="0" smtClean="0">
                <a:latin typeface="Arial" charset="0"/>
                <a:ea typeface="ヒラギノ明朝 ProN W3" charset="0"/>
              </a:rPr>
              <a:t>beatification </a:t>
            </a:r>
            <a:r>
              <a:rPr lang="en-US" sz="2200" dirty="0" smtClean="0">
                <a:latin typeface="Arial" charset="0"/>
                <a:ea typeface="ヒラギノ明朝 ProN W3" charset="0"/>
              </a:rPr>
              <a:t>in Italy.</a:t>
            </a:r>
            <a:r>
              <a:rPr lang="it-IT" sz="2200" dirty="0" smtClean="0">
                <a:latin typeface="Arial" charset="0"/>
                <a:ea typeface="ヒラギノ明朝 ProN W3" charset="0"/>
              </a:rPr>
              <a:t> </a:t>
            </a:r>
            <a:r>
              <a:rPr lang="it-IT" sz="2200" dirty="0">
                <a:latin typeface="Arial" charset="0"/>
                <a:ea typeface="ヒラギノ明朝 ProN W3" charset="0"/>
              </a:rPr>
              <a:t/>
            </a:r>
            <a:br>
              <a:rPr lang="it-IT" sz="2200" dirty="0">
                <a:latin typeface="Arial" charset="0"/>
                <a:ea typeface="ヒラギノ明朝 ProN W3" charset="0"/>
              </a:rPr>
            </a:br>
            <a:r>
              <a:rPr lang="it-IT" sz="2200" dirty="0">
                <a:latin typeface="Arial" charset="0"/>
                <a:ea typeface="ヒラギノ明朝 ProN W3" charset="0"/>
              </a:rPr>
              <a:t/>
            </a:r>
            <a:br>
              <a:rPr lang="it-IT" sz="2200" dirty="0">
                <a:latin typeface="Arial" charset="0"/>
                <a:ea typeface="ヒラギノ明朝 ProN W3" charset="0"/>
              </a:rPr>
            </a:br>
            <a:r>
              <a:rPr lang="en-US" sz="2200" dirty="0" smtClean="0">
                <a:latin typeface="Arial" charset="0"/>
                <a:ea typeface="ヒラギノ明朝 ProN W3" charset="0"/>
              </a:rPr>
              <a:t> And he added:  </a:t>
            </a:r>
            <a:r>
              <a:rPr lang="en-US" sz="2200" b="1" dirty="0" smtClean="0">
                <a:latin typeface="Arial" charset="0"/>
                <a:ea typeface="ヒラギノ明朝 ProN W3" charset="0"/>
              </a:rPr>
              <a:t>“Both were young, simple and with a normal </a:t>
            </a:r>
            <a:r>
              <a:rPr lang="en-US" sz="2200" b="1" dirty="0" smtClean="0">
                <a:latin typeface="Arial" charset="0"/>
                <a:ea typeface="ヒラギノ明朝 ProN W3" charset="0"/>
              </a:rPr>
              <a:t>life, </a:t>
            </a:r>
            <a:r>
              <a:rPr lang="en-US" sz="2200" b="1" dirty="0" smtClean="0">
                <a:latin typeface="Arial" charset="0"/>
                <a:ea typeface="ヒラギノ明朝 ProN W3" charset="0"/>
              </a:rPr>
              <a:t>but they looked for God in </a:t>
            </a:r>
            <a:r>
              <a:rPr lang="en-US" sz="2200" b="1" dirty="0" smtClean="0">
                <a:latin typeface="Arial" charset="0"/>
                <a:ea typeface="ヒラギノ明朝 ProN W3" charset="0"/>
              </a:rPr>
              <a:t>everything. They were two teens </a:t>
            </a:r>
            <a:r>
              <a:rPr lang="en-US" sz="2200" b="1" dirty="0" smtClean="0">
                <a:latin typeface="Arial" charset="0"/>
                <a:ea typeface="ヒラギノ明朝 ProN W3" charset="0"/>
              </a:rPr>
              <a:t>who brought God to everyone they met and who, with a smile, transformed your </a:t>
            </a:r>
            <a:r>
              <a:rPr lang="en-US" sz="2200" b="1" dirty="0" smtClean="0">
                <a:latin typeface="Arial" charset="0"/>
                <a:ea typeface="ヒラギノ明朝 ProN W3" charset="0"/>
              </a:rPr>
              <a:t>life."</a:t>
            </a:r>
            <a:endParaRPr lang="en-US" sz="2200" b="1" dirty="0">
              <a:latin typeface="Arial" charset="0"/>
              <a:ea typeface="Arial" charset="0"/>
              <a:cs typeface="Arial" charset="0"/>
            </a:endParaRPr>
          </a:p>
        </p:txBody>
      </p:sp>
    </p:spTree>
    <p:extLst>
      <p:ext uri="{BB962C8B-B14F-4D97-AF65-F5344CB8AC3E}">
        <p14:creationId xmlns:p14="http://schemas.microsoft.com/office/powerpoint/2010/main" val="29006585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Imagen 1" descr="Diapositiva08.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4" name="Rectangle 1"/>
          <p:cNvSpPr txBox="1">
            <a:spLocks noChangeArrowheads="1"/>
          </p:cNvSpPr>
          <p:nvPr/>
        </p:nvSpPr>
        <p:spPr bwMode="auto">
          <a:xfrm>
            <a:off x="1333500" y="3389313"/>
            <a:ext cx="7316788" cy="3046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nSpc>
                <a:spcPct val="90000"/>
              </a:lnSpc>
            </a:pPr>
            <a:r>
              <a:rPr lang="en-US" i="1" dirty="0" smtClean="0">
                <a:solidFill>
                  <a:schemeClr val="tx2"/>
                </a:solidFill>
                <a:latin typeface="Arial" charset="0"/>
                <a:ea typeface="ヒラギノ明朝 ProN W3" charset="0"/>
              </a:rPr>
              <a:t>Christopher was only a year old when in 1994 this family </a:t>
            </a:r>
            <a:r>
              <a:rPr lang="en-US" i="1" dirty="0" smtClean="0">
                <a:solidFill>
                  <a:schemeClr val="tx2"/>
                </a:solidFill>
                <a:latin typeface="Arial" charset="0"/>
                <a:ea typeface="ヒラギノ明朝 ProN W3" charset="0"/>
              </a:rPr>
              <a:t>moved</a:t>
            </a:r>
            <a:r>
              <a:rPr lang="en-US" i="1" dirty="0" smtClean="0">
                <a:solidFill>
                  <a:schemeClr val="tx2"/>
                </a:solidFill>
                <a:latin typeface="Arial" charset="0"/>
                <a:ea typeface="ヒラギノ明朝 ProN W3" charset="0"/>
              </a:rPr>
              <a:t> </a:t>
            </a:r>
            <a:r>
              <a:rPr lang="en-US" i="1" dirty="0" smtClean="0">
                <a:solidFill>
                  <a:schemeClr val="tx2"/>
                </a:solidFill>
                <a:latin typeface="Arial" charset="0"/>
                <a:ea typeface="ヒラギノ明朝 ProN W3" charset="0"/>
              </a:rPr>
              <a:t>to Panama, a </a:t>
            </a:r>
            <a:r>
              <a:rPr lang="en-US" i="1" dirty="0" smtClean="0">
                <a:solidFill>
                  <a:schemeClr val="tx2"/>
                </a:solidFill>
                <a:latin typeface="Arial" charset="0"/>
                <a:ea typeface="ヒラギノ明朝 ProN W3" charset="0"/>
              </a:rPr>
              <a:t>country that became their </a:t>
            </a:r>
            <a:r>
              <a:rPr lang="en-US" i="1" dirty="0" smtClean="0">
                <a:solidFill>
                  <a:schemeClr val="tx2"/>
                </a:solidFill>
                <a:latin typeface="Arial" charset="0"/>
                <a:ea typeface="ヒラギノ明朝 ProN W3" charset="0"/>
              </a:rPr>
              <a:t>second homeland. </a:t>
            </a:r>
            <a:r>
              <a:rPr lang="it-IT" i="1" dirty="0">
                <a:solidFill>
                  <a:schemeClr val="tx2"/>
                </a:solidFill>
                <a:latin typeface="Arial" charset="0"/>
                <a:ea typeface="ヒラギノ明朝 ProN W3" charset="0"/>
              </a:rPr>
              <a:t/>
            </a:r>
            <a:br>
              <a:rPr lang="it-IT" i="1" dirty="0">
                <a:solidFill>
                  <a:schemeClr val="tx2"/>
                </a:solidFill>
                <a:latin typeface="Arial" charset="0"/>
                <a:ea typeface="ヒラギノ明朝 ProN W3" charset="0"/>
              </a:rPr>
            </a:br>
            <a:r>
              <a:rPr lang="it-IT" i="1" dirty="0">
                <a:solidFill>
                  <a:schemeClr val="tx2"/>
                </a:solidFill>
                <a:latin typeface="Arial" charset="0"/>
                <a:ea typeface="ヒラギノ明朝 ProN W3" charset="0"/>
              </a:rPr>
              <a:t/>
            </a:r>
            <a:br>
              <a:rPr lang="it-IT" i="1" dirty="0">
                <a:solidFill>
                  <a:schemeClr val="tx2"/>
                </a:solidFill>
                <a:latin typeface="Arial" charset="0"/>
                <a:ea typeface="ヒラギノ明朝 ProN W3" charset="0"/>
              </a:rPr>
            </a:br>
            <a:r>
              <a:rPr lang="en-US" i="1" dirty="0" smtClean="0">
                <a:solidFill>
                  <a:schemeClr val="tx2"/>
                </a:solidFill>
                <a:latin typeface="Arial" charset="0"/>
                <a:ea typeface="ヒラギノ明朝 ProN W3" charset="0"/>
              </a:rPr>
              <a:t>His </a:t>
            </a:r>
            <a:r>
              <a:rPr lang="en-US" i="1" dirty="0" smtClean="0">
                <a:solidFill>
                  <a:schemeClr val="tx2"/>
                </a:solidFill>
                <a:latin typeface="Arial" charset="0"/>
                <a:ea typeface="ヒラギノ明朝 ProN W3" charset="0"/>
              </a:rPr>
              <a:t>parents </a:t>
            </a:r>
            <a:r>
              <a:rPr lang="en-US" i="1" dirty="0" smtClean="0">
                <a:solidFill>
                  <a:schemeClr val="tx2"/>
                </a:solidFill>
                <a:latin typeface="Arial" charset="0"/>
                <a:ea typeface="ヒラギノ明朝 ProN W3" charset="0"/>
              </a:rPr>
              <a:t>separated </a:t>
            </a:r>
            <a:r>
              <a:rPr lang="en-US" i="1" dirty="0" smtClean="0">
                <a:solidFill>
                  <a:schemeClr val="tx2"/>
                </a:solidFill>
                <a:latin typeface="Arial" charset="0"/>
                <a:ea typeface="ヒラギノ明朝 ProN W3" charset="0"/>
              </a:rPr>
              <a:t>when he was still </a:t>
            </a:r>
            <a:r>
              <a:rPr lang="en-US" i="1" dirty="0" smtClean="0">
                <a:solidFill>
                  <a:schemeClr val="tx2"/>
                </a:solidFill>
                <a:latin typeface="Arial" charset="0"/>
                <a:ea typeface="ヒラギノ明朝 ProN W3" charset="0"/>
              </a:rPr>
              <a:t>very little</a:t>
            </a:r>
            <a:r>
              <a:rPr lang="en-US" i="1" dirty="0" smtClean="0">
                <a:solidFill>
                  <a:schemeClr val="tx2"/>
                </a:solidFill>
                <a:latin typeface="Arial" charset="0"/>
                <a:ea typeface="ヒラギノ明朝 ProN W3" charset="0"/>
              </a:rPr>
              <a:t>, and despite </a:t>
            </a:r>
            <a:r>
              <a:rPr lang="en-US" i="1" dirty="0" smtClean="0">
                <a:solidFill>
                  <a:schemeClr val="tx2"/>
                </a:solidFill>
                <a:latin typeface="Arial" charset="0"/>
                <a:ea typeface="ヒラギノ明朝 ProN W3" charset="0"/>
              </a:rPr>
              <a:t>the pain of his family situation, </a:t>
            </a:r>
            <a:r>
              <a:rPr lang="en-US" i="1" dirty="0" smtClean="0">
                <a:solidFill>
                  <a:schemeClr val="tx2"/>
                </a:solidFill>
                <a:latin typeface="Arial" charset="0"/>
                <a:ea typeface="ヒラギノ明朝 ProN W3" charset="0"/>
              </a:rPr>
              <a:t>he endured it and became a point of reference for both of </a:t>
            </a:r>
            <a:r>
              <a:rPr lang="en-US" i="1" dirty="0" smtClean="0">
                <a:solidFill>
                  <a:schemeClr val="tx2"/>
                </a:solidFill>
                <a:latin typeface="Arial" charset="0"/>
                <a:ea typeface="ヒラギノ明朝 ProN W3" charset="0"/>
              </a:rPr>
              <a:t>his parents. He got to </a:t>
            </a:r>
            <a:r>
              <a:rPr lang="en-US" i="1" dirty="0" smtClean="0">
                <a:solidFill>
                  <a:schemeClr val="tx2"/>
                </a:solidFill>
                <a:latin typeface="Arial" charset="0"/>
                <a:ea typeface="ヒラギノ明朝 ProN W3" charset="0"/>
              </a:rPr>
              <a:t>know the spirituality of the Focolare and </a:t>
            </a:r>
            <a:r>
              <a:rPr lang="en-US" i="1" dirty="0" smtClean="0">
                <a:solidFill>
                  <a:schemeClr val="tx2"/>
                </a:solidFill>
                <a:latin typeface="Arial" charset="0"/>
                <a:ea typeface="ヒラギノ明朝 ProN W3" charset="0"/>
              </a:rPr>
              <a:t>understood from it </a:t>
            </a:r>
            <a:r>
              <a:rPr lang="en-US" i="1" dirty="0" smtClean="0">
                <a:solidFill>
                  <a:schemeClr val="tx2"/>
                </a:solidFill>
                <a:latin typeface="Arial" charset="0"/>
                <a:ea typeface="ヒラギノ明朝 ProN W3" charset="0"/>
              </a:rPr>
              <a:t>that behind every sorrow is a presence of Jesus in his greatest suffering when he cried out his abandonment on the </a:t>
            </a:r>
            <a:r>
              <a:rPr lang="en-US" i="1" dirty="0" smtClean="0">
                <a:solidFill>
                  <a:schemeClr val="tx2"/>
                </a:solidFill>
                <a:latin typeface="Arial" charset="0"/>
                <a:ea typeface="ヒラギノ明朝 ProN W3" charset="0"/>
              </a:rPr>
              <a:t>cross. Christopher knew that </a:t>
            </a:r>
            <a:r>
              <a:rPr lang="en-US" i="1" dirty="0" smtClean="0">
                <a:solidFill>
                  <a:schemeClr val="tx2"/>
                </a:solidFill>
                <a:latin typeface="Arial" charset="0"/>
                <a:ea typeface="ヒラギノ明朝 ProN W3" charset="0"/>
              </a:rPr>
              <a:t>this sad situation in </a:t>
            </a:r>
            <a:r>
              <a:rPr lang="en-US" i="1" dirty="0" smtClean="0">
                <a:solidFill>
                  <a:schemeClr val="tx2"/>
                </a:solidFill>
                <a:latin typeface="Arial" charset="0"/>
                <a:ea typeface="ヒラギノ明朝 ProN W3" charset="0"/>
              </a:rPr>
              <a:t>his </a:t>
            </a:r>
            <a:r>
              <a:rPr lang="en-US" i="1" dirty="0" smtClean="0">
                <a:solidFill>
                  <a:schemeClr val="tx2"/>
                </a:solidFill>
                <a:latin typeface="Arial" charset="0"/>
                <a:ea typeface="ヒラギノ明朝 ProN W3" charset="0"/>
              </a:rPr>
              <a:t>family was "his </a:t>
            </a:r>
            <a:r>
              <a:rPr lang="en-US" i="1" dirty="0" smtClean="0">
                <a:solidFill>
                  <a:schemeClr val="tx2"/>
                </a:solidFill>
                <a:latin typeface="Arial" charset="0"/>
                <a:ea typeface="ヒラギノ明朝 ProN W3" charset="0"/>
              </a:rPr>
              <a:t>own special </a:t>
            </a:r>
            <a:r>
              <a:rPr lang="en-US" i="1" dirty="0" smtClean="0">
                <a:solidFill>
                  <a:schemeClr val="tx2"/>
                </a:solidFill>
                <a:latin typeface="Arial" charset="0"/>
                <a:ea typeface="ヒラギノ明朝 ProN W3" charset="0"/>
              </a:rPr>
              <a:t>countenance of Jesus Forsaken.” </a:t>
            </a:r>
            <a:endParaRPr lang="en-US" i="1" dirty="0">
              <a:solidFill>
                <a:schemeClr val="tx2"/>
              </a:solidFill>
              <a:latin typeface="Arial" charset="0"/>
              <a:ea typeface="ヒラギノ明朝 ProN W3" charset="0"/>
            </a:endParaRPr>
          </a:p>
        </p:txBody>
      </p:sp>
    </p:spTree>
    <p:extLst>
      <p:ext uri="{BB962C8B-B14F-4D97-AF65-F5344CB8AC3E}">
        <p14:creationId xmlns:p14="http://schemas.microsoft.com/office/powerpoint/2010/main" val="4002970683"/>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Imagen 1" descr="Diapositiva09.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18" name="CasellaDiTesto 1"/>
          <p:cNvSpPr txBox="1">
            <a:spLocks noChangeArrowheads="1"/>
          </p:cNvSpPr>
          <p:nvPr/>
        </p:nvSpPr>
        <p:spPr bwMode="auto">
          <a:xfrm>
            <a:off x="4613275" y="601663"/>
            <a:ext cx="4403725" cy="42473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nSpc>
                <a:spcPct val="90000"/>
              </a:lnSpc>
            </a:pPr>
            <a:r>
              <a:rPr lang="en-US" sz="2000" b="1" dirty="0" smtClean="0">
                <a:solidFill>
                  <a:srgbClr val="000000"/>
                </a:solidFill>
                <a:latin typeface="Arial" charset="0"/>
                <a:ea typeface="ヒラギノ明朝 ProN W3" charset="0"/>
                <a:sym typeface="Didot" charset="0"/>
              </a:rPr>
              <a:t>The "club of giving" </a:t>
            </a:r>
            <a:r>
              <a:rPr lang="en-US" sz="2000" b="1" dirty="0" smtClean="0">
                <a:solidFill>
                  <a:srgbClr val="000000"/>
                </a:solidFill>
                <a:latin typeface="Arial" charset="0"/>
                <a:ea typeface="ヒラギノ明朝 ProN W3" charset="0"/>
                <a:sym typeface="Didot" charset="0"/>
              </a:rPr>
              <a:t>at his </a:t>
            </a:r>
            <a:r>
              <a:rPr lang="en-US" sz="2000" b="1" dirty="0" smtClean="0">
                <a:solidFill>
                  <a:srgbClr val="000000"/>
                </a:solidFill>
                <a:latin typeface="Arial" charset="0"/>
                <a:ea typeface="ヒラギノ明朝 ProN W3" charset="0"/>
                <a:sym typeface="Didot" charset="0"/>
              </a:rPr>
              <a:t>school was </a:t>
            </a:r>
            <a:r>
              <a:rPr lang="en-US" sz="2000" b="1" dirty="0" smtClean="0">
                <a:solidFill>
                  <a:srgbClr val="000000"/>
                </a:solidFill>
                <a:latin typeface="Arial" charset="0"/>
                <a:ea typeface="ヒラギノ明朝 ProN W3" charset="0"/>
                <a:sym typeface="Didot" charset="0"/>
              </a:rPr>
              <a:t>the </a:t>
            </a:r>
            <a:r>
              <a:rPr lang="en-US" sz="2000" b="1" dirty="0" smtClean="0">
                <a:solidFill>
                  <a:srgbClr val="000000"/>
                </a:solidFill>
                <a:latin typeface="Arial" charset="0"/>
                <a:ea typeface="ヒラギノ明朝 ProN W3" charset="0"/>
                <a:sym typeface="Didot" charset="0"/>
              </a:rPr>
              <a:t>way </a:t>
            </a:r>
            <a:r>
              <a:rPr lang="en-US" sz="2000" b="1" dirty="0" smtClean="0">
                <a:solidFill>
                  <a:srgbClr val="000000"/>
                </a:solidFill>
                <a:latin typeface="Arial" charset="0"/>
                <a:ea typeface="ヒラギノ明朝 ProN W3" charset="0"/>
                <a:sym typeface="Didot" charset="0"/>
              </a:rPr>
              <a:t>he first got to know the </a:t>
            </a:r>
            <a:r>
              <a:rPr lang="en-US" sz="2000" b="1" dirty="0" smtClean="0">
                <a:solidFill>
                  <a:srgbClr val="000000"/>
                </a:solidFill>
                <a:latin typeface="Arial" charset="0"/>
                <a:ea typeface="ヒラギノ明朝 ProN W3" charset="0"/>
                <a:sym typeface="Didot" charset="0"/>
              </a:rPr>
              <a:t>Focolare and Chiara.</a:t>
            </a:r>
            <a:r>
              <a:rPr lang="it-IT" sz="2000" dirty="0" smtClean="0">
                <a:solidFill>
                  <a:srgbClr val="000000"/>
                </a:solidFill>
                <a:latin typeface="Arial" charset="0"/>
                <a:ea typeface="ヒラギノ明朝 ProN W3" charset="0"/>
                <a:sym typeface="Didot" charset="0"/>
              </a:rPr>
              <a:t> </a:t>
            </a:r>
            <a:r>
              <a:rPr lang="it-IT" sz="2000" dirty="0">
                <a:solidFill>
                  <a:srgbClr val="000000"/>
                </a:solidFill>
                <a:latin typeface="Arial" charset="0"/>
                <a:ea typeface="ヒラギノ明朝 ProN W3" charset="0"/>
                <a:sym typeface="Didot" charset="0"/>
              </a:rPr>
              <a:t/>
            </a:r>
            <a:br>
              <a:rPr lang="it-IT" sz="2000" dirty="0">
                <a:solidFill>
                  <a:srgbClr val="000000"/>
                </a:solidFill>
                <a:latin typeface="Arial" charset="0"/>
                <a:ea typeface="ヒラギノ明朝 ProN W3" charset="0"/>
                <a:sym typeface="Didot" charset="0"/>
              </a:rPr>
            </a:br>
            <a:r>
              <a:rPr lang="it-IT" sz="2000" dirty="0">
                <a:solidFill>
                  <a:srgbClr val="000000"/>
                </a:solidFill>
                <a:latin typeface="Arial" charset="0"/>
                <a:ea typeface="ヒラギノ明朝 ProN W3" charset="0"/>
                <a:sym typeface="Didot" charset="0"/>
              </a:rPr>
              <a:t/>
            </a:r>
            <a:br>
              <a:rPr lang="it-IT" sz="2000" dirty="0">
                <a:solidFill>
                  <a:srgbClr val="000000"/>
                </a:solidFill>
                <a:latin typeface="Arial" charset="0"/>
                <a:ea typeface="ヒラギノ明朝 ProN W3" charset="0"/>
                <a:sym typeface="Didot" charset="0"/>
              </a:rPr>
            </a:br>
            <a:r>
              <a:rPr lang="en-US" sz="2000" dirty="0" smtClean="0">
                <a:solidFill>
                  <a:srgbClr val="000000"/>
                </a:solidFill>
                <a:latin typeface="Arial" charset="0"/>
                <a:ea typeface="ヒラギノ明朝 ProN W3" charset="0"/>
                <a:sym typeface="Didot" charset="0"/>
              </a:rPr>
              <a:t>He </a:t>
            </a:r>
            <a:r>
              <a:rPr lang="en-US" sz="2000" dirty="0" smtClean="0">
                <a:solidFill>
                  <a:srgbClr val="000000"/>
                </a:solidFill>
                <a:latin typeface="Arial" charset="0"/>
                <a:ea typeface="ヒラギノ明朝 ProN W3" charset="0"/>
                <a:sym typeface="Didot" charset="0"/>
              </a:rPr>
              <a:t>quickly </a:t>
            </a:r>
            <a:r>
              <a:rPr lang="en-US" sz="2000" dirty="0" smtClean="0">
                <a:solidFill>
                  <a:srgbClr val="000000"/>
                </a:solidFill>
                <a:latin typeface="Arial" charset="0"/>
                <a:ea typeface="ヒラギノ明朝 ProN W3" charset="0"/>
                <a:sym typeface="Didot" charset="0"/>
              </a:rPr>
              <a:t>became a leader in this activity </a:t>
            </a:r>
            <a:r>
              <a:rPr lang="en-US" sz="2000" dirty="0" smtClean="0">
                <a:solidFill>
                  <a:srgbClr val="000000"/>
                </a:solidFill>
                <a:latin typeface="Arial" charset="0"/>
                <a:ea typeface="ヒラギノ明朝 ProN W3" charset="0"/>
                <a:sym typeface="Didot" charset="0"/>
              </a:rPr>
              <a:t>that promotes </a:t>
            </a:r>
            <a:r>
              <a:rPr lang="en-US" sz="2000" dirty="0" smtClean="0">
                <a:solidFill>
                  <a:srgbClr val="000000"/>
                </a:solidFill>
                <a:latin typeface="Arial" charset="0"/>
                <a:ea typeface="ヒラギノ明朝 ProN W3" charset="0"/>
                <a:sym typeface="Didot" charset="0"/>
              </a:rPr>
              <a:t>the culture of giving and the values of peace and solidarity. </a:t>
            </a:r>
            <a:r>
              <a:rPr lang="en-US" sz="2000" dirty="0" smtClean="0">
                <a:solidFill>
                  <a:srgbClr val="000000"/>
                </a:solidFill>
                <a:latin typeface="Arial" charset="0"/>
                <a:ea typeface="ヒラギノ明朝 ProN W3" charset="0"/>
                <a:sym typeface="Didot" charset="0"/>
              </a:rPr>
              <a:t>Gradually he learned about the gen 3 and became one of them.</a:t>
            </a:r>
            <a:r>
              <a:rPr lang="it-IT" sz="2000" dirty="0" smtClean="0">
                <a:solidFill>
                  <a:srgbClr val="000000"/>
                </a:solidFill>
                <a:latin typeface="Arial" charset="0"/>
                <a:ea typeface="ヒラギノ明朝 ProN W3" charset="0"/>
                <a:sym typeface="Didot" charset="0"/>
              </a:rPr>
              <a:t> </a:t>
            </a:r>
            <a:r>
              <a:rPr lang="it-IT" sz="2000" dirty="0">
                <a:solidFill>
                  <a:srgbClr val="000000"/>
                </a:solidFill>
                <a:latin typeface="Arial" charset="0"/>
                <a:ea typeface="ヒラギノ明朝 ProN W3" charset="0"/>
                <a:sym typeface="Didot" charset="0"/>
              </a:rPr>
              <a:t/>
            </a:r>
            <a:br>
              <a:rPr lang="it-IT" sz="2000" dirty="0">
                <a:solidFill>
                  <a:srgbClr val="000000"/>
                </a:solidFill>
                <a:latin typeface="Arial" charset="0"/>
                <a:ea typeface="ヒラギノ明朝 ProN W3" charset="0"/>
                <a:sym typeface="Didot" charset="0"/>
              </a:rPr>
            </a:br>
            <a:r>
              <a:rPr lang="it-IT" sz="2000" dirty="0">
                <a:solidFill>
                  <a:srgbClr val="000000"/>
                </a:solidFill>
                <a:latin typeface="Arial" charset="0"/>
                <a:ea typeface="ヒラギノ明朝 ProN W3" charset="0"/>
                <a:sym typeface="Didot" charset="0"/>
              </a:rPr>
              <a:t/>
            </a:r>
            <a:br>
              <a:rPr lang="it-IT" sz="2000" dirty="0">
                <a:solidFill>
                  <a:srgbClr val="000000"/>
                </a:solidFill>
                <a:latin typeface="Arial" charset="0"/>
                <a:ea typeface="ヒラギノ明朝 ProN W3" charset="0"/>
                <a:sym typeface="Didot" charset="0"/>
              </a:rPr>
            </a:br>
            <a:r>
              <a:rPr lang="en-US" sz="2000" dirty="0" smtClean="0">
                <a:solidFill>
                  <a:srgbClr val="000000"/>
                </a:solidFill>
                <a:latin typeface="Arial" charset="0"/>
                <a:ea typeface="ヒラギノ明朝 ProN W3" charset="0"/>
                <a:sym typeface="Didot" charset="0"/>
              </a:rPr>
              <a:t>He established a personal </a:t>
            </a:r>
            <a:r>
              <a:rPr lang="en-US" sz="2000" dirty="0" smtClean="0">
                <a:solidFill>
                  <a:srgbClr val="000000"/>
                </a:solidFill>
                <a:latin typeface="Arial" charset="0"/>
                <a:ea typeface="ヒラギノ明朝 ProN W3" charset="0"/>
                <a:sym typeface="Didot" charset="0"/>
              </a:rPr>
              <a:t>relationship </a:t>
            </a:r>
            <a:r>
              <a:rPr lang="en-US" sz="2000" dirty="0" smtClean="0">
                <a:solidFill>
                  <a:srgbClr val="000000"/>
                </a:solidFill>
                <a:latin typeface="Arial" charset="0"/>
                <a:ea typeface="ヒラギノ明朝 ProN W3" charset="0"/>
                <a:sym typeface="Didot" charset="0"/>
              </a:rPr>
              <a:t>with </a:t>
            </a:r>
            <a:r>
              <a:rPr lang="en-US" sz="2000" dirty="0" smtClean="0">
                <a:solidFill>
                  <a:srgbClr val="000000"/>
                </a:solidFill>
                <a:latin typeface="Arial" charset="0"/>
                <a:ea typeface="ヒラギノ明朝 ProN W3" charset="0"/>
                <a:sym typeface="Didot" charset="0"/>
              </a:rPr>
              <a:t>Chiara and always  considered </a:t>
            </a:r>
            <a:r>
              <a:rPr lang="en-US" sz="2000" dirty="0" smtClean="0">
                <a:solidFill>
                  <a:srgbClr val="000000"/>
                </a:solidFill>
                <a:latin typeface="Arial" charset="0"/>
                <a:ea typeface="ヒラギノ明朝 ProN W3" charset="0"/>
                <a:sym typeface="Didot" charset="0"/>
              </a:rPr>
              <a:t>her </a:t>
            </a:r>
            <a:r>
              <a:rPr lang="en-US" sz="2000" dirty="0" smtClean="0">
                <a:solidFill>
                  <a:srgbClr val="000000"/>
                </a:solidFill>
                <a:latin typeface="Arial" charset="0"/>
                <a:ea typeface="ヒラギノ明朝 ProN W3" charset="0"/>
                <a:sym typeface="Didot" charset="0"/>
              </a:rPr>
              <a:t>as his </a:t>
            </a:r>
            <a:r>
              <a:rPr lang="en-US" sz="2000" dirty="0" smtClean="0">
                <a:solidFill>
                  <a:srgbClr val="000000"/>
                </a:solidFill>
                <a:latin typeface="Arial" charset="0"/>
                <a:ea typeface="ヒラギノ明朝 ProN W3" charset="0"/>
                <a:sym typeface="Didot" charset="0"/>
              </a:rPr>
              <a:t>mother and </a:t>
            </a:r>
            <a:r>
              <a:rPr lang="en-US" sz="2000" dirty="0" smtClean="0">
                <a:solidFill>
                  <a:srgbClr val="000000"/>
                </a:solidFill>
                <a:latin typeface="Arial" charset="0"/>
                <a:ea typeface="ヒラギノ明朝 ProN W3" charset="0"/>
                <a:sym typeface="Didot" charset="0"/>
              </a:rPr>
              <a:t>his friend</a:t>
            </a:r>
            <a:r>
              <a:rPr lang="en-US" sz="2000" dirty="0" smtClean="0">
                <a:solidFill>
                  <a:srgbClr val="000000"/>
                </a:solidFill>
                <a:latin typeface="Arial" charset="0"/>
                <a:ea typeface="ヒラギノ明朝 ProN W3" charset="0"/>
                <a:sym typeface="Didot" charset="0"/>
              </a:rPr>
              <a:t>, a person </a:t>
            </a:r>
            <a:r>
              <a:rPr lang="en-US" sz="2000" dirty="0" smtClean="0">
                <a:solidFill>
                  <a:srgbClr val="000000"/>
                </a:solidFill>
                <a:latin typeface="Arial" charset="0"/>
                <a:ea typeface="ヒラギノ明朝 ProN W3" charset="0"/>
                <a:sym typeface="Didot" charset="0"/>
              </a:rPr>
              <a:t>he </a:t>
            </a:r>
            <a:r>
              <a:rPr lang="en-US" sz="2000" dirty="0" smtClean="0">
                <a:solidFill>
                  <a:srgbClr val="000000"/>
                </a:solidFill>
                <a:latin typeface="Arial" charset="0"/>
                <a:ea typeface="ヒラギノ明朝 ProN W3" charset="0"/>
                <a:sym typeface="Didot" charset="0"/>
              </a:rPr>
              <a:t>could </a:t>
            </a:r>
            <a:r>
              <a:rPr lang="en-US" sz="2000" dirty="0" smtClean="0">
                <a:solidFill>
                  <a:srgbClr val="000000"/>
                </a:solidFill>
                <a:latin typeface="Arial" charset="0"/>
                <a:ea typeface="ヒラギノ明朝 ProN W3" charset="0"/>
                <a:sym typeface="Didot" charset="0"/>
              </a:rPr>
              <a:t>turn to and trust to lead him to the truth</a:t>
            </a:r>
            <a:r>
              <a:rPr lang="en-US" sz="2000" dirty="0" smtClean="0">
                <a:solidFill>
                  <a:srgbClr val="000000"/>
                </a:solidFill>
                <a:latin typeface="Arial" charset="0"/>
                <a:ea typeface="ヒラギノ明朝 ProN W3" charset="0"/>
                <a:sym typeface="Didot" charset="0"/>
              </a:rPr>
              <a:t>.</a:t>
            </a:r>
            <a:endParaRPr lang="it-IT" sz="2000" dirty="0">
              <a:solidFill>
                <a:srgbClr val="000000"/>
              </a:solidFill>
              <a:latin typeface="Arial" charset="0"/>
              <a:ea typeface="ヒラギノ明朝 ProN W3" charset="0"/>
              <a:sym typeface="Didot" charset="0"/>
            </a:endParaRPr>
          </a:p>
        </p:txBody>
      </p:sp>
    </p:spTree>
    <p:extLst>
      <p:ext uri="{BB962C8B-B14F-4D97-AF65-F5344CB8AC3E}">
        <p14:creationId xmlns:p14="http://schemas.microsoft.com/office/powerpoint/2010/main" val="3742839700"/>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Imagen 1" descr="Diapositiva10.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42" name="CasellaDiTesto 1"/>
          <p:cNvSpPr txBox="1">
            <a:spLocks noChangeArrowheads="1"/>
          </p:cNvSpPr>
          <p:nvPr/>
        </p:nvSpPr>
        <p:spPr bwMode="auto">
          <a:xfrm>
            <a:off x="1241425" y="796925"/>
            <a:ext cx="4727575" cy="5078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lnSpc>
                <a:spcPct val="90000"/>
              </a:lnSpc>
            </a:pPr>
            <a:r>
              <a:rPr lang="en-US" sz="2000" dirty="0" smtClean="0">
                <a:solidFill>
                  <a:srgbClr val="000000"/>
                </a:solidFill>
                <a:latin typeface="Arial" charset="0"/>
                <a:ea typeface="ヒラギノ明朝 ProN W3" charset="0"/>
                <a:sym typeface="Didot" charset="0"/>
              </a:rPr>
              <a:t>One day </a:t>
            </a:r>
            <a:r>
              <a:rPr lang="en-US" sz="2000" dirty="0" smtClean="0">
                <a:solidFill>
                  <a:srgbClr val="000000"/>
                </a:solidFill>
                <a:latin typeface="Arial" charset="0"/>
                <a:ea typeface="ヒラギノ明朝 ProN W3" charset="0"/>
                <a:sym typeface="Didot" charset="0"/>
              </a:rPr>
              <a:t>when </a:t>
            </a:r>
            <a:r>
              <a:rPr lang="en-US" sz="2000" dirty="0" smtClean="0">
                <a:solidFill>
                  <a:srgbClr val="000000"/>
                </a:solidFill>
                <a:latin typeface="Arial" charset="0"/>
                <a:ea typeface="ヒラギノ明朝 ProN W3" charset="0"/>
                <a:sym typeface="Didot" charset="0"/>
              </a:rPr>
              <a:t>he was living a difficult </a:t>
            </a:r>
            <a:r>
              <a:rPr lang="en-US" sz="2000" dirty="0" smtClean="0">
                <a:solidFill>
                  <a:srgbClr val="000000"/>
                </a:solidFill>
                <a:latin typeface="Arial" charset="0"/>
                <a:ea typeface="ヒラギノ明朝 ProN W3" charset="0"/>
                <a:sym typeface="Didot" charset="0"/>
              </a:rPr>
              <a:t>time in his family </a:t>
            </a:r>
            <a:r>
              <a:rPr lang="en-US" sz="2000" dirty="0" smtClean="0">
                <a:solidFill>
                  <a:srgbClr val="000000"/>
                </a:solidFill>
                <a:latin typeface="Arial" charset="0"/>
                <a:ea typeface="ヒラギノ明朝 ProN W3" charset="0"/>
                <a:sym typeface="Didot" charset="0"/>
              </a:rPr>
              <a:t>he confided, "</a:t>
            </a:r>
            <a:r>
              <a:rPr lang="en-US" sz="2000" b="1" dirty="0" smtClean="0">
                <a:solidFill>
                  <a:srgbClr val="000000"/>
                </a:solidFill>
                <a:latin typeface="Arial" charset="0"/>
                <a:ea typeface="ヒラギノ明朝 ProN W3" charset="0"/>
                <a:sym typeface="Didot" charset="0"/>
              </a:rPr>
              <a:t>My mother Chiara taught me to </a:t>
            </a:r>
            <a:r>
              <a:rPr lang="en-US" sz="2000" b="1" dirty="0" smtClean="0">
                <a:solidFill>
                  <a:srgbClr val="000000"/>
                </a:solidFill>
                <a:latin typeface="Arial" charset="0"/>
                <a:ea typeface="ヒラギノ明朝 ProN W3" charset="0"/>
                <a:sym typeface="Didot" charset="0"/>
              </a:rPr>
              <a:t>really </a:t>
            </a:r>
            <a:r>
              <a:rPr lang="en-US" sz="2000" b="1" dirty="0" smtClean="0">
                <a:solidFill>
                  <a:srgbClr val="000000"/>
                </a:solidFill>
                <a:latin typeface="Arial" charset="0"/>
                <a:ea typeface="ヒラギノ明朝 ProN W3" charset="0"/>
                <a:sym typeface="Didot" charset="0"/>
              </a:rPr>
              <a:t>forgive others and love them</a:t>
            </a:r>
            <a:r>
              <a:rPr lang="en-US" sz="2000" dirty="0" smtClean="0">
                <a:solidFill>
                  <a:srgbClr val="000000"/>
                </a:solidFill>
                <a:latin typeface="Arial" charset="0"/>
                <a:ea typeface="ヒラギノ明朝 ProN W3" charset="0"/>
                <a:sym typeface="Didot" charset="0"/>
              </a:rPr>
              <a:t>."</a:t>
            </a:r>
            <a:endParaRPr lang="it-IT" sz="2000" b="1" dirty="0">
              <a:solidFill>
                <a:srgbClr val="000000"/>
              </a:solidFill>
              <a:latin typeface="Arial" charset="0"/>
              <a:ea typeface="ヒラギノ明朝 ProN W3" charset="0"/>
              <a:sym typeface="Didot" charset="0"/>
            </a:endParaRPr>
          </a:p>
          <a:p>
            <a:pPr algn="r">
              <a:lnSpc>
                <a:spcPct val="90000"/>
              </a:lnSpc>
            </a:pPr>
            <a:endParaRPr lang="it-IT" sz="2000" dirty="0">
              <a:solidFill>
                <a:srgbClr val="000000"/>
              </a:solidFill>
              <a:latin typeface="Arial" charset="0"/>
              <a:ea typeface="ヒラギノ明朝 ProN W3" charset="0"/>
              <a:sym typeface="Didot" charset="0"/>
            </a:endParaRPr>
          </a:p>
          <a:p>
            <a:pPr algn="r">
              <a:lnSpc>
                <a:spcPct val="90000"/>
              </a:lnSpc>
            </a:pPr>
            <a:r>
              <a:rPr lang="en-US" sz="2000" dirty="0" smtClean="0">
                <a:solidFill>
                  <a:srgbClr val="000000"/>
                </a:solidFill>
                <a:latin typeface="Arial" charset="0"/>
                <a:ea typeface="ヒラギノ明朝 ProN W3" charset="0"/>
                <a:sym typeface="Didot" charset="0"/>
              </a:rPr>
              <a:t>He often spoke with the other gen </a:t>
            </a:r>
            <a:r>
              <a:rPr lang="en-US" sz="2000" dirty="0" smtClean="0">
                <a:solidFill>
                  <a:srgbClr val="000000"/>
                </a:solidFill>
                <a:latin typeface="Arial" charset="0"/>
                <a:ea typeface="ヒラギノ明朝 ProN W3" charset="0"/>
                <a:sym typeface="Didot" charset="0"/>
              </a:rPr>
              <a:t>about</a:t>
            </a:r>
          </a:p>
          <a:p>
            <a:pPr algn="r">
              <a:lnSpc>
                <a:spcPct val="90000"/>
              </a:lnSpc>
            </a:pPr>
            <a:r>
              <a:rPr lang="en-US" sz="2000" dirty="0" smtClean="0">
                <a:solidFill>
                  <a:srgbClr val="000000"/>
                </a:solidFill>
                <a:latin typeface="Arial" charset="0"/>
                <a:ea typeface="ヒラギノ明朝 ProN W3" charset="0"/>
                <a:sym typeface="Didot" charset="0"/>
              </a:rPr>
              <a:t>his </a:t>
            </a:r>
            <a:r>
              <a:rPr lang="en-US" sz="2000" dirty="0" smtClean="0">
                <a:solidFill>
                  <a:srgbClr val="000000"/>
                </a:solidFill>
                <a:latin typeface="Arial" charset="0"/>
                <a:ea typeface="ヒラギノ明朝 ProN W3" charset="0"/>
                <a:sym typeface="Didot" charset="0"/>
              </a:rPr>
              <a:t>life and his choices, because he felt </a:t>
            </a:r>
            <a:r>
              <a:rPr lang="en-US" sz="2000" dirty="0" smtClean="0">
                <a:solidFill>
                  <a:srgbClr val="000000"/>
                </a:solidFill>
                <a:latin typeface="Arial" charset="0"/>
                <a:ea typeface="ヒラギノ明朝 ProN W3" charset="0"/>
                <a:sym typeface="Didot" charset="0"/>
              </a:rPr>
              <a:t>he </a:t>
            </a:r>
            <a:r>
              <a:rPr lang="en-US" sz="2000" dirty="0" smtClean="0">
                <a:solidFill>
                  <a:srgbClr val="000000"/>
                </a:solidFill>
                <a:latin typeface="Arial" charset="0"/>
                <a:ea typeface="ヒラギノ明朝 ProN W3" charset="0"/>
                <a:sym typeface="Didot" charset="0"/>
              </a:rPr>
              <a:t>could experience </a:t>
            </a:r>
            <a:r>
              <a:rPr lang="en-US" sz="2000" dirty="0" smtClean="0">
                <a:solidFill>
                  <a:srgbClr val="000000"/>
                </a:solidFill>
                <a:latin typeface="Arial" charset="0"/>
                <a:ea typeface="ヒラギノ明朝 ProN W3" charset="0"/>
                <a:sym typeface="Didot" charset="0"/>
              </a:rPr>
              <a:t>with them the </a:t>
            </a:r>
            <a:r>
              <a:rPr lang="en-US" sz="2000" dirty="0" smtClean="0">
                <a:solidFill>
                  <a:srgbClr val="000000"/>
                </a:solidFill>
                <a:latin typeface="Arial" charset="0"/>
                <a:ea typeface="ヒラギノ明朝 ProN W3" charset="0"/>
                <a:sym typeface="Didot" charset="0"/>
              </a:rPr>
              <a:t>presence of Jesus, </a:t>
            </a:r>
            <a:r>
              <a:rPr lang="en-US" sz="2000" dirty="0" smtClean="0">
                <a:solidFill>
                  <a:srgbClr val="000000"/>
                </a:solidFill>
                <a:latin typeface="Arial" charset="0"/>
                <a:ea typeface="ヒラギノ明朝 ProN W3" charset="0"/>
                <a:sym typeface="Didot" charset="0"/>
              </a:rPr>
              <a:t>who had promised, </a:t>
            </a:r>
            <a:r>
              <a:rPr lang="en-US" sz="2000" dirty="0" smtClean="0">
                <a:solidFill>
                  <a:srgbClr val="000000"/>
                </a:solidFill>
                <a:latin typeface="Arial" charset="0"/>
                <a:ea typeface="ヒラギノ明朝 ProN W3" charset="0"/>
                <a:sym typeface="Didot" charset="0"/>
              </a:rPr>
              <a:t>"Where two or three are gathered in my name, there am I </a:t>
            </a:r>
            <a:r>
              <a:rPr lang="en-US" sz="2000" dirty="0" smtClean="0">
                <a:solidFill>
                  <a:srgbClr val="000000"/>
                </a:solidFill>
                <a:latin typeface="Arial" charset="0"/>
                <a:ea typeface="ヒラギノ明朝 ProN W3" charset="0"/>
                <a:sym typeface="Didot" charset="0"/>
              </a:rPr>
              <a:t>among them</a:t>
            </a:r>
            <a:r>
              <a:rPr lang="en-US" sz="2000" dirty="0" smtClean="0">
                <a:solidFill>
                  <a:srgbClr val="000000"/>
                </a:solidFill>
                <a:latin typeface="Arial" charset="0"/>
                <a:ea typeface="ヒラギノ明朝 ProN W3" charset="0"/>
                <a:sym typeface="Didot" charset="0"/>
              </a:rPr>
              <a:t>" (Mt 18:20)</a:t>
            </a:r>
            <a:r>
              <a:rPr lang="it-IT" sz="2000" dirty="0" smtClean="0">
                <a:solidFill>
                  <a:srgbClr val="000000"/>
                </a:solidFill>
                <a:latin typeface="Arial" charset="0"/>
                <a:ea typeface="ヒラギノ明朝 ProN W3" charset="0"/>
                <a:sym typeface="Didot" charset="0"/>
              </a:rPr>
              <a:t> </a:t>
            </a:r>
            <a:endParaRPr lang="it-IT" sz="2000" dirty="0">
              <a:solidFill>
                <a:srgbClr val="000000"/>
              </a:solidFill>
              <a:latin typeface="Arial" charset="0"/>
              <a:ea typeface="ヒラギノ明朝 ProN W3" charset="0"/>
              <a:sym typeface="Didot" charset="0"/>
            </a:endParaRPr>
          </a:p>
          <a:p>
            <a:pPr algn="r">
              <a:lnSpc>
                <a:spcPct val="90000"/>
              </a:lnSpc>
            </a:pPr>
            <a:endParaRPr lang="it-IT" sz="2000" dirty="0">
              <a:solidFill>
                <a:srgbClr val="000000"/>
              </a:solidFill>
              <a:latin typeface="Arial" charset="0"/>
              <a:ea typeface="ヒラギノ明朝 ProN W3" charset="0"/>
              <a:sym typeface="Didot" charset="0"/>
            </a:endParaRPr>
          </a:p>
          <a:p>
            <a:pPr algn="r">
              <a:lnSpc>
                <a:spcPct val="90000"/>
              </a:lnSpc>
            </a:pPr>
            <a:r>
              <a:rPr lang="en-US" sz="2000" dirty="0" smtClean="0">
                <a:solidFill>
                  <a:srgbClr val="000000"/>
                </a:solidFill>
                <a:latin typeface="Arial" charset="0"/>
                <a:ea typeface="ヒラギノ明朝 ProN W3" charset="0"/>
                <a:sym typeface="Didot" charset="0"/>
              </a:rPr>
              <a:t>During a very profound sharing, he confided in the others that he felt God was calling him to leave everything and follow Jesus, even though he didn’t know yet in which way.</a:t>
            </a:r>
            <a:endParaRPr lang="it-IT" sz="2000" dirty="0">
              <a:solidFill>
                <a:srgbClr val="000000"/>
              </a:solidFill>
              <a:latin typeface="Arial" charset="0"/>
              <a:ea typeface="ヒラギノ明朝 ProN W3" charset="0"/>
              <a:sym typeface="Didot" charset="0"/>
            </a:endParaRPr>
          </a:p>
        </p:txBody>
      </p:sp>
    </p:spTree>
    <p:extLst>
      <p:ext uri="{BB962C8B-B14F-4D97-AF65-F5344CB8AC3E}">
        <p14:creationId xmlns:p14="http://schemas.microsoft.com/office/powerpoint/2010/main" val="2859007293"/>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Imagen 1" descr="Diapositiva1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88135"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6" name="CasellaDiTesto 1"/>
          <p:cNvSpPr txBox="1">
            <a:spLocks noChangeArrowheads="1"/>
          </p:cNvSpPr>
          <p:nvPr/>
        </p:nvSpPr>
        <p:spPr bwMode="auto">
          <a:xfrm>
            <a:off x="1043353" y="412384"/>
            <a:ext cx="4002372" cy="545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lnSpc>
                <a:spcPct val="90000"/>
              </a:lnSpc>
            </a:pPr>
            <a:r>
              <a:rPr lang="en-US" b="1" dirty="0" smtClean="0">
                <a:solidFill>
                  <a:srgbClr val="000000"/>
                </a:solidFill>
                <a:latin typeface="Arial" charset="0"/>
                <a:ea typeface="ヒラギノ明朝 ProN W3" charset="0"/>
                <a:sym typeface="Didot" charset="0"/>
              </a:rPr>
              <a:t>Christopher participated actively in his parish </a:t>
            </a:r>
            <a:r>
              <a:rPr lang="en-US" dirty="0" smtClean="0">
                <a:solidFill>
                  <a:srgbClr val="000000"/>
                </a:solidFill>
                <a:latin typeface="Arial" charset="0"/>
                <a:ea typeface="ヒラギノ明朝 ProN W3" charset="0"/>
                <a:sym typeface="Didot" charset="0"/>
              </a:rPr>
              <a:t>and </a:t>
            </a:r>
            <a:r>
              <a:rPr lang="en-US" dirty="0" smtClean="0">
                <a:solidFill>
                  <a:srgbClr val="000000"/>
                </a:solidFill>
                <a:latin typeface="Arial" charset="0"/>
                <a:ea typeface="ヒラギノ明朝 ProN W3" charset="0"/>
                <a:sym typeface="Didot" charset="0"/>
              </a:rPr>
              <a:t>recently </a:t>
            </a:r>
            <a:r>
              <a:rPr lang="en-US" dirty="0" smtClean="0">
                <a:solidFill>
                  <a:srgbClr val="000000"/>
                </a:solidFill>
                <a:latin typeface="Arial" charset="0"/>
                <a:ea typeface="ヒラギノ明朝 ProN W3" charset="0"/>
                <a:sym typeface="Didot" charset="0"/>
              </a:rPr>
              <a:t>he </a:t>
            </a:r>
            <a:r>
              <a:rPr lang="en-US" dirty="0" smtClean="0">
                <a:solidFill>
                  <a:srgbClr val="000000"/>
                </a:solidFill>
                <a:latin typeface="Arial" charset="0"/>
                <a:ea typeface="ヒラギノ明朝 ProN W3" charset="0"/>
                <a:sym typeface="Didot" charset="0"/>
              </a:rPr>
              <a:t>had been working </a:t>
            </a:r>
            <a:r>
              <a:rPr lang="en-US" dirty="0" smtClean="0">
                <a:solidFill>
                  <a:srgbClr val="000000"/>
                </a:solidFill>
                <a:latin typeface="Arial" charset="0"/>
                <a:ea typeface="ヒラギノ明朝 ProN W3" charset="0"/>
                <a:sym typeface="Didot" charset="0"/>
              </a:rPr>
              <a:t>to unite the various youth activities. Many young people remember him as one who built bridges among the various parish groups </a:t>
            </a:r>
            <a:r>
              <a:rPr lang="en-US" dirty="0" smtClean="0">
                <a:solidFill>
                  <a:srgbClr val="000000"/>
                </a:solidFill>
                <a:latin typeface="Arial" charset="0"/>
                <a:ea typeface="ヒラギノ明朝 ProN W3" charset="0"/>
                <a:sym typeface="Didot" charset="0"/>
              </a:rPr>
              <a:t>so </a:t>
            </a:r>
            <a:r>
              <a:rPr lang="en-US" dirty="0" smtClean="0">
                <a:solidFill>
                  <a:srgbClr val="000000"/>
                </a:solidFill>
                <a:latin typeface="Arial" charset="0"/>
                <a:ea typeface="ヒラギノ明朝 ProN W3" charset="0"/>
                <a:sym typeface="Didot" charset="0"/>
              </a:rPr>
              <a:t>as to bring </a:t>
            </a:r>
            <a:r>
              <a:rPr lang="en-US" dirty="0" smtClean="0">
                <a:solidFill>
                  <a:srgbClr val="000000"/>
                </a:solidFill>
                <a:latin typeface="Arial" charset="0"/>
                <a:ea typeface="ヒラギノ明朝 ProN W3" charset="0"/>
                <a:sym typeface="Didot" charset="0"/>
              </a:rPr>
              <a:t>unity </a:t>
            </a:r>
            <a:r>
              <a:rPr lang="en-US" dirty="0" smtClean="0">
                <a:solidFill>
                  <a:srgbClr val="000000"/>
                </a:solidFill>
                <a:latin typeface="Arial" charset="0"/>
                <a:ea typeface="ヒラギノ明朝 ProN W3" charset="0"/>
                <a:sym typeface="Didot" charset="0"/>
              </a:rPr>
              <a:t>among </a:t>
            </a:r>
            <a:r>
              <a:rPr lang="en-US" dirty="0" smtClean="0">
                <a:solidFill>
                  <a:srgbClr val="000000"/>
                </a:solidFill>
                <a:latin typeface="Arial" charset="0"/>
                <a:ea typeface="ヒラギノ明朝 ProN W3" charset="0"/>
                <a:sym typeface="Didot" charset="0"/>
              </a:rPr>
              <a:t>all. </a:t>
            </a:r>
            <a:endParaRPr lang="en-US" dirty="0" smtClean="0">
              <a:solidFill>
                <a:srgbClr val="000000"/>
              </a:solidFill>
              <a:latin typeface="Arial" charset="0"/>
              <a:ea typeface="ヒラギノ明朝 ProN W3" charset="0"/>
              <a:sym typeface="Didot" charset="0"/>
            </a:endParaRPr>
          </a:p>
          <a:p>
            <a:pPr algn="r">
              <a:lnSpc>
                <a:spcPct val="90000"/>
              </a:lnSpc>
            </a:pPr>
            <a:endParaRPr lang="en-US" dirty="0" smtClean="0">
              <a:solidFill>
                <a:srgbClr val="000000"/>
              </a:solidFill>
              <a:latin typeface="Arial" charset="0"/>
              <a:ea typeface="ヒラギノ明朝 ProN W3" charset="0"/>
              <a:sym typeface="Didot" charset="0"/>
            </a:endParaRPr>
          </a:p>
          <a:p>
            <a:pPr algn="r">
              <a:lnSpc>
                <a:spcPct val="90000"/>
              </a:lnSpc>
            </a:pPr>
            <a:r>
              <a:rPr lang="en-US" dirty="0" smtClean="0">
                <a:solidFill>
                  <a:srgbClr val="000000"/>
                </a:solidFill>
                <a:latin typeface="Arial" charset="0"/>
                <a:ea typeface="ヒラギノ明朝 ProN W3" charset="0"/>
                <a:sym typeface="Didot" charset="0"/>
              </a:rPr>
              <a:t>This year </a:t>
            </a:r>
            <a:r>
              <a:rPr lang="en-US" b="1" dirty="0" smtClean="0">
                <a:solidFill>
                  <a:srgbClr val="000000"/>
                </a:solidFill>
                <a:latin typeface="Arial" charset="0"/>
                <a:ea typeface="ヒラギノ明朝 ProN W3" charset="0"/>
                <a:sym typeface="Didot" charset="0"/>
              </a:rPr>
              <a:t>he was chosen to </a:t>
            </a:r>
            <a:r>
              <a:rPr lang="en-US" b="1" dirty="0" smtClean="0">
                <a:solidFill>
                  <a:srgbClr val="000000"/>
                </a:solidFill>
                <a:latin typeface="Arial" charset="0"/>
                <a:ea typeface="ヒラギノ明朝 ProN W3" charset="0"/>
                <a:sym typeface="Didot" charset="0"/>
              </a:rPr>
              <a:t>be part of the honor guard</a:t>
            </a:r>
            <a:r>
              <a:rPr lang="en-US" b="1" dirty="0" smtClean="0">
                <a:solidFill>
                  <a:srgbClr val="000000"/>
                </a:solidFill>
                <a:latin typeface="Arial" charset="0"/>
                <a:ea typeface="ヒラギノ明朝 ProN W3" charset="0"/>
                <a:sym typeface="Didot" charset="0"/>
              </a:rPr>
              <a:t> </a:t>
            </a:r>
            <a:r>
              <a:rPr lang="en-US" dirty="0" smtClean="0">
                <a:solidFill>
                  <a:srgbClr val="000000"/>
                </a:solidFill>
                <a:latin typeface="Arial" charset="0"/>
                <a:ea typeface="ヒラギノ明朝 ProN W3" charset="0"/>
                <a:sym typeface="Didot" charset="0"/>
              </a:rPr>
              <a:t>at the national festival. It is </a:t>
            </a:r>
            <a:r>
              <a:rPr lang="en-US" dirty="0" smtClean="0">
                <a:solidFill>
                  <a:srgbClr val="000000"/>
                </a:solidFill>
                <a:latin typeface="Arial" charset="0"/>
                <a:ea typeface="ヒラギノ明朝 ProN W3" charset="0"/>
                <a:sym typeface="Didot" charset="0"/>
              </a:rPr>
              <a:t>a privilege </a:t>
            </a:r>
            <a:r>
              <a:rPr lang="en-US" dirty="0" smtClean="0">
                <a:solidFill>
                  <a:srgbClr val="000000"/>
                </a:solidFill>
                <a:latin typeface="Arial" charset="0"/>
                <a:ea typeface="ヒラギノ明朝 ProN W3" charset="0"/>
                <a:sym typeface="Didot" charset="0"/>
              </a:rPr>
              <a:t>that </a:t>
            </a:r>
            <a:r>
              <a:rPr lang="en-US" dirty="0" smtClean="0">
                <a:solidFill>
                  <a:srgbClr val="000000"/>
                </a:solidFill>
                <a:latin typeface="Arial" charset="0"/>
                <a:ea typeface="ヒラギノ明朝 ProN W3" charset="0"/>
                <a:sym typeface="Didot" charset="0"/>
              </a:rPr>
              <a:t>the schools </a:t>
            </a:r>
            <a:r>
              <a:rPr lang="en-US" dirty="0" smtClean="0">
                <a:solidFill>
                  <a:srgbClr val="000000"/>
                </a:solidFill>
                <a:latin typeface="Arial" charset="0"/>
                <a:ea typeface="ヒラギノ明朝 ProN W3" charset="0"/>
                <a:sym typeface="Didot" charset="0"/>
              </a:rPr>
              <a:t>grant </a:t>
            </a:r>
            <a:r>
              <a:rPr lang="en-US" dirty="0" smtClean="0">
                <a:solidFill>
                  <a:srgbClr val="000000"/>
                </a:solidFill>
                <a:latin typeface="Arial" charset="0"/>
                <a:ea typeface="ヒラギノ明朝 ProN W3" charset="0"/>
                <a:sym typeface="Didot" charset="0"/>
              </a:rPr>
              <a:t>only to the best </a:t>
            </a:r>
            <a:r>
              <a:rPr lang="en-US" dirty="0" smtClean="0">
                <a:solidFill>
                  <a:srgbClr val="000000"/>
                </a:solidFill>
                <a:latin typeface="Arial" charset="0"/>
                <a:ea typeface="ヒラギノ明朝 ProN W3" charset="0"/>
                <a:sym typeface="Didot" charset="0"/>
              </a:rPr>
              <a:t>students. </a:t>
            </a:r>
            <a:r>
              <a:rPr lang="en-US" dirty="0" smtClean="0">
                <a:solidFill>
                  <a:srgbClr val="000000"/>
                </a:solidFill>
                <a:latin typeface="Arial" charset="0"/>
                <a:ea typeface="ヒラギノ明朝 ProN W3" charset="0"/>
                <a:sym typeface="Didot" charset="0"/>
              </a:rPr>
              <a:t>They </a:t>
            </a:r>
            <a:r>
              <a:rPr lang="en-US" dirty="0" smtClean="0">
                <a:solidFill>
                  <a:srgbClr val="000000"/>
                </a:solidFill>
                <a:latin typeface="Arial" charset="0"/>
                <a:ea typeface="ヒラギノ明朝 ProN W3" charset="0"/>
                <a:sym typeface="Didot" charset="0"/>
              </a:rPr>
              <a:t>wear </a:t>
            </a:r>
            <a:r>
              <a:rPr lang="en-US" dirty="0" smtClean="0">
                <a:solidFill>
                  <a:srgbClr val="000000"/>
                </a:solidFill>
                <a:latin typeface="Arial" charset="0"/>
                <a:ea typeface="ヒラギノ明朝 ProN W3" charset="0"/>
                <a:sym typeface="Didot" charset="0"/>
              </a:rPr>
              <a:t>the tricolor </a:t>
            </a:r>
            <a:r>
              <a:rPr lang="en-US" dirty="0" smtClean="0">
                <a:solidFill>
                  <a:srgbClr val="000000"/>
                </a:solidFill>
                <a:latin typeface="Arial" charset="0"/>
                <a:ea typeface="ヒラギノ明朝 ProN W3" charset="0"/>
                <a:sym typeface="Didot" charset="0"/>
              </a:rPr>
              <a:t>arm bands </a:t>
            </a:r>
            <a:r>
              <a:rPr lang="en-US" dirty="0" smtClean="0">
                <a:solidFill>
                  <a:srgbClr val="000000"/>
                </a:solidFill>
                <a:latin typeface="Arial" charset="0"/>
                <a:ea typeface="ヒラギノ明朝 ProN W3" charset="0"/>
                <a:sym typeface="Didot" charset="0"/>
              </a:rPr>
              <a:t>and </a:t>
            </a:r>
            <a:r>
              <a:rPr lang="en-US" dirty="0" smtClean="0">
                <a:solidFill>
                  <a:srgbClr val="000000"/>
                </a:solidFill>
                <a:latin typeface="Arial" charset="0"/>
                <a:ea typeface="ヒラギノ明朝 ProN W3" charset="0"/>
                <a:sym typeface="Didot" charset="0"/>
              </a:rPr>
              <a:t>carry </a:t>
            </a:r>
            <a:r>
              <a:rPr lang="en-US" dirty="0" smtClean="0">
                <a:solidFill>
                  <a:srgbClr val="000000"/>
                </a:solidFill>
                <a:latin typeface="Arial" charset="0"/>
                <a:ea typeface="ヒラギノ明朝 ProN W3" charset="0"/>
                <a:sym typeface="Didot" charset="0"/>
              </a:rPr>
              <a:t>the flag of Panama.</a:t>
            </a:r>
          </a:p>
          <a:p>
            <a:pPr algn="r">
              <a:lnSpc>
                <a:spcPct val="90000"/>
              </a:lnSpc>
            </a:pPr>
            <a:endParaRPr lang="en-US" dirty="0" smtClean="0">
              <a:solidFill>
                <a:srgbClr val="000000"/>
              </a:solidFill>
              <a:latin typeface="Arial" charset="0"/>
              <a:ea typeface="ヒラギノ明朝 ProN W3" charset="0"/>
              <a:sym typeface="Didot" charset="0"/>
            </a:endParaRPr>
          </a:p>
          <a:p>
            <a:pPr algn="r">
              <a:lnSpc>
                <a:spcPct val="90000"/>
              </a:lnSpc>
            </a:pPr>
            <a:r>
              <a:rPr lang="en-US" dirty="0" smtClean="0">
                <a:solidFill>
                  <a:srgbClr val="000000"/>
                </a:solidFill>
                <a:latin typeface="Arial" charset="0"/>
                <a:ea typeface="ヒラギノ明朝 ProN W3" charset="0"/>
                <a:sym typeface="Didot" charset="0"/>
              </a:rPr>
              <a:t>Christopher was killed before he could participate in the parade but his friends wanted him to be present anyway, so they carried a </a:t>
            </a:r>
            <a:r>
              <a:rPr lang="en-US" dirty="0" smtClean="0">
                <a:solidFill>
                  <a:srgbClr val="000000"/>
                </a:solidFill>
                <a:latin typeface="Arial" charset="0"/>
                <a:ea typeface="ヒラギノ明朝 ProN W3" charset="0"/>
                <a:sym typeface="Didot" charset="0"/>
              </a:rPr>
              <a:t>large banner </a:t>
            </a:r>
            <a:r>
              <a:rPr lang="en-US" dirty="0" smtClean="0">
                <a:solidFill>
                  <a:srgbClr val="000000"/>
                </a:solidFill>
                <a:latin typeface="Arial" charset="0"/>
                <a:ea typeface="ヒラギノ明朝 ProN W3" charset="0"/>
                <a:sym typeface="Didot" charset="0"/>
              </a:rPr>
              <a:t>with his picture </a:t>
            </a:r>
            <a:r>
              <a:rPr lang="en-US" dirty="0" smtClean="0">
                <a:solidFill>
                  <a:srgbClr val="000000"/>
                </a:solidFill>
                <a:latin typeface="Arial" charset="0"/>
                <a:ea typeface="ヒラギノ明朝 ProN W3" charset="0"/>
                <a:sym typeface="Didot" charset="0"/>
              </a:rPr>
              <a:t>on it and </a:t>
            </a:r>
            <a:r>
              <a:rPr lang="en-US" dirty="0" smtClean="0">
                <a:solidFill>
                  <a:srgbClr val="000000"/>
                </a:solidFill>
                <a:latin typeface="Arial" charset="0"/>
                <a:ea typeface="ヒラギノ明朝 ProN W3" charset="0"/>
                <a:sym typeface="Didot" charset="0"/>
              </a:rPr>
              <a:t>a </a:t>
            </a:r>
            <a:r>
              <a:rPr lang="en-US" dirty="0" smtClean="0">
                <a:solidFill>
                  <a:srgbClr val="000000"/>
                </a:solidFill>
                <a:latin typeface="Arial" charset="0"/>
                <a:ea typeface="ヒラギノ明朝 ProN W3" charset="0"/>
                <a:sym typeface="Didot" charset="0"/>
              </a:rPr>
              <a:t>appeal to stop violence</a:t>
            </a:r>
            <a:r>
              <a:rPr lang="en-US" dirty="0" smtClean="0">
                <a:solidFill>
                  <a:srgbClr val="000000"/>
                </a:solidFill>
                <a:latin typeface="Arial" charset="0"/>
                <a:ea typeface="ヒラギノ明朝 ProN W3" charset="0"/>
                <a:sym typeface="Didot" charset="0"/>
              </a:rPr>
              <a:t>.</a:t>
            </a:r>
          </a:p>
          <a:p>
            <a:pPr algn="r">
              <a:lnSpc>
                <a:spcPct val="90000"/>
              </a:lnSpc>
            </a:pPr>
            <a:endParaRPr lang="en-US" sz="900" dirty="0" smtClean="0">
              <a:solidFill>
                <a:srgbClr val="000000"/>
              </a:solidFill>
              <a:latin typeface="Arial" charset="0"/>
              <a:ea typeface="ヒラギノ明朝 ProN W3" charset="0"/>
              <a:sym typeface="Didot" charset="0"/>
            </a:endParaRPr>
          </a:p>
        </p:txBody>
      </p:sp>
    </p:spTree>
    <p:extLst>
      <p:ext uri="{BB962C8B-B14F-4D97-AF65-F5344CB8AC3E}">
        <p14:creationId xmlns:p14="http://schemas.microsoft.com/office/powerpoint/2010/main" val="415322029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Imagen 1" descr="Diapositiva1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290" name="CasellaDiTesto 1"/>
          <p:cNvSpPr txBox="1">
            <a:spLocks noChangeArrowheads="1"/>
          </p:cNvSpPr>
          <p:nvPr/>
        </p:nvSpPr>
        <p:spPr bwMode="auto">
          <a:xfrm>
            <a:off x="4838700" y="528638"/>
            <a:ext cx="3514725" cy="5078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nSpc>
                <a:spcPct val="90000"/>
              </a:lnSpc>
            </a:pPr>
            <a:r>
              <a:rPr lang="en-US" b="1" dirty="0" smtClean="0">
                <a:solidFill>
                  <a:srgbClr val="000000"/>
                </a:solidFill>
                <a:latin typeface="Arial" charset="0"/>
                <a:ea typeface="ヒラギノ明朝 ProN W3" charset="0"/>
                <a:sym typeface="Didot" charset="0"/>
              </a:rPr>
              <a:t>"I can testify to his yes to </a:t>
            </a:r>
            <a:r>
              <a:rPr lang="en-US" b="1" dirty="0" smtClean="0">
                <a:solidFill>
                  <a:srgbClr val="000000"/>
                </a:solidFill>
                <a:latin typeface="Arial" charset="0"/>
                <a:ea typeface="ヒラギノ明朝 ProN W3" charset="0"/>
                <a:sym typeface="Didot" charset="0"/>
              </a:rPr>
              <a:t>God,” </a:t>
            </a:r>
            <a:r>
              <a:rPr lang="en-US" dirty="0" smtClean="0">
                <a:solidFill>
                  <a:srgbClr val="000000"/>
                </a:solidFill>
                <a:latin typeface="Arial" charset="0"/>
                <a:ea typeface="ヒラギノ明朝 ProN W3" charset="0"/>
                <a:sym typeface="Didot" charset="0"/>
              </a:rPr>
              <a:t>said </a:t>
            </a:r>
            <a:r>
              <a:rPr lang="en-US" dirty="0" err="1" smtClean="0">
                <a:solidFill>
                  <a:srgbClr val="000000"/>
                </a:solidFill>
                <a:latin typeface="Arial" charset="0"/>
                <a:ea typeface="ヒラギノ明朝 ProN W3" charset="0"/>
                <a:sym typeface="Didot" charset="0"/>
              </a:rPr>
              <a:t>Sharlin</a:t>
            </a:r>
            <a:r>
              <a:rPr lang="en-US" dirty="0" smtClean="0">
                <a:solidFill>
                  <a:srgbClr val="000000"/>
                </a:solidFill>
                <a:latin typeface="Arial" charset="0"/>
                <a:ea typeface="ヒラギノ明朝 ProN W3" charset="0"/>
                <a:sym typeface="Didot" charset="0"/>
              </a:rPr>
              <a:t>, a friend of his, </a:t>
            </a:r>
            <a:r>
              <a:rPr lang="en-US" b="1" dirty="0" smtClean="0">
                <a:solidFill>
                  <a:srgbClr val="000000"/>
                </a:solidFill>
                <a:latin typeface="Arial" charset="0"/>
                <a:ea typeface="ヒラギノ明朝 ProN W3" charset="0"/>
                <a:sym typeface="Didot" charset="0"/>
              </a:rPr>
              <a:t>“and I assure you </a:t>
            </a:r>
            <a:r>
              <a:rPr lang="en-US" b="1" dirty="0" smtClean="0">
                <a:solidFill>
                  <a:srgbClr val="000000"/>
                </a:solidFill>
                <a:latin typeface="Arial" charset="0"/>
                <a:ea typeface="ヒラギノ明朝 ProN W3" charset="0"/>
                <a:sym typeface="Didot" charset="0"/>
              </a:rPr>
              <a:t>that he loved </a:t>
            </a:r>
            <a:r>
              <a:rPr lang="en-US" b="1" dirty="0" smtClean="0">
                <a:solidFill>
                  <a:srgbClr val="000000"/>
                </a:solidFill>
                <a:latin typeface="Arial" charset="0"/>
                <a:ea typeface="ヒラギノ明朝 ProN W3" charset="0"/>
                <a:sym typeface="Didot" charset="0"/>
              </a:rPr>
              <a:t>right to </a:t>
            </a:r>
            <a:r>
              <a:rPr lang="en-US" b="1" dirty="0" smtClean="0">
                <a:solidFill>
                  <a:srgbClr val="000000"/>
                </a:solidFill>
                <a:latin typeface="Arial" charset="0"/>
                <a:ea typeface="ヒラギノ明朝 ProN W3" charset="0"/>
                <a:sym typeface="Didot" charset="0"/>
              </a:rPr>
              <a:t>the very end. Who of us, </a:t>
            </a:r>
            <a:r>
              <a:rPr lang="en-US" b="1" dirty="0" smtClean="0">
                <a:solidFill>
                  <a:srgbClr val="000000"/>
                </a:solidFill>
                <a:latin typeface="Arial" charset="0"/>
                <a:ea typeface="ヒラギノ明朝 ProN W3" charset="0"/>
                <a:sym typeface="Didot" charset="0"/>
              </a:rPr>
              <a:t>stabbed in the chest, </a:t>
            </a:r>
            <a:r>
              <a:rPr lang="en-US" b="1" dirty="0" smtClean="0">
                <a:solidFill>
                  <a:srgbClr val="000000"/>
                </a:solidFill>
                <a:latin typeface="Arial" charset="0"/>
                <a:ea typeface="ヒラギノ明朝 ProN W3" charset="0"/>
                <a:sym typeface="Didot" charset="0"/>
              </a:rPr>
              <a:t>would have </a:t>
            </a:r>
            <a:r>
              <a:rPr lang="en-US" b="1" dirty="0" smtClean="0">
                <a:solidFill>
                  <a:srgbClr val="000000"/>
                </a:solidFill>
                <a:latin typeface="Arial" charset="0"/>
                <a:ea typeface="ヒラギノ明朝 ProN W3" charset="0"/>
                <a:sym typeface="Didot" charset="0"/>
              </a:rPr>
              <a:t>the courage to say, </a:t>
            </a:r>
            <a:r>
              <a:rPr lang="en-US" b="1" dirty="0" smtClean="0">
                <a:solidFill>
                  <a:srgbClr val="000000"/>
                </a:solidFill>
                <a:latin typeface="Arial" charset="0"/>
                <a:ea typeface="ヒラギノ明朝 ProN W3" charset="0"/>
                <a:sym typeface="Didot" charset="0"/>
              </a:rPr>
              <a:t>“Mom, be calm, don't be </a:t>
            </a:r>
            <a:r>
              <a:rPr lang="en-US" b="1" dirty="0" smtClean="0">
                <a:solidFill>
                  <a:srgbClr val="000000"/>
                </a:solidFill>
                <a:latin typeface="Arial" charset="0"/>
                <a:ea typeface="ヒラギノ明朝 ProN W3" charset="0"/>
                <a:sym typeface="Didot" charset="0"/>
              </a:rPr>
              <a:t>afraid”?</a:t>
            </a:r>
            <a:endParaRPr lang="en-US" b="1" dirty="0" smtClean="0">
              <a:solidFill>
                <a:srgbClr val="000000"/>
              </a:solidFill>
              <a:latin typeface="Arial" charset="0"/>
              <a:ea typeface="ヒラギノ明朝 ProN W3" charset="0"/>
              <a:sym typeface="Didot" charset="0"/>
            </a:endParaRPr>
          </a:p>
          <a:p>
            <a:pPr>
              <a:lnSpc>
                <a:spcPct val="90000"/>
              </a:lnSpc>
            </a:pPr>
            <a:r>
              <a:rPr lang="it-IT" b="1" dirty="0">
                <a:solidFill>
                  <a:srgbClr val="000000"/>
                </a:solidFill>
                <a:latin typeface="Arial" charset="0"/>
                <a:ea typeface="ヒラギノ明朝 ProN W3" charset="0"/>
                <a:sym typeface="Didot" charset="0"/>
              </a:rPr>
              <a:t/>
            </a:r>
            <a:br>
              <a:rPr lang="it-IT" b="1" dirty="0">
                <a:solidFill>
                  <a:srgbClr val="000000"/>
                </a:solidFill>
                <a:latin typeface="Arial" charset="0"/>
                <a:ea typeface="ヒラギノ明朝 ProN W3" charset="0"/>
                <a:sym typeface="Didot" charset="0"/>
              </a:rPr>
            </a:br>
            <a:r>
              <a:rPr lang="it-IT" dirty="0" smtClean="0">
                <a:solidFill>
                  <a:srgbClr val="000000"/>
                </a:solidFill>
                <a:latin typeface="Arial" charset="0"/>
                <a:ea typeface="ヒラギノ明朝 ProN W3" charset="0"/>
                <a:sym typeface="Didot" charset="0"/>
              </a:rPr>
              <a:t>M</a:t>
            </a:r>
            <a:r>
              <a:rPr lang="en-US" dirty="0" smtClean="0">
                <a:solidFill>
                  <a:srgbClr val="000000"/>
                </a:solidFill>
                <a:latin typeface="Arial" charset="0"/>
                <a:ea typeface="ヒラギノ明朝 ProN W3" charset="0"/>
                <a:sym typeface="Didot" charset="0"/>
              </a:rPr>
              <a:t>any </a:t>
            </a:r>
            <a:r>
              <a:rPr lang="en-US" dirty="0" smtClean="0">
                <a:solidFill>
                  <a:srgbClr val="000000"/>
                </a:solidFill>
                <a:latin typeface="Arial" charset="0"/>
                <a:ea typeface="ヒラギノ明朝 ProN W3" charset="0"/>
                <a:sym typeface="Didot" charset="0"/>
              </a:rPr>
              <a:t>messages </a:t>
            </a:r>
            <a:r>
              <a:rPr lang="en-US" dirty="0" smtClean="0">
                <a:solidFill>
                  <a:srgbClr val="000000"/>
                </a:solidFill>
                <a:latin typeface="Arial" charset="0"/>
                <a:ea typeface="ヒラギノ明朝 ProN W3" charset="0"/>
                <a:sym typeface="Didot" charset="0"/>
              </a:rPr>
              <a:t>came in from </a:t>
            </a:r>
            <a:r>
              <a:rPr lang="en-US" dirty="0" smtClean="0">
                <a:solidFill>
                  <a:srgbClr val="000000"/>
                </a:solidFill>
                <a:latin typeface="Arial" charset="0"/>
                <a:ea typeface="ヒラギノ明朝 ProN W3" charset="0"/>
                <a:sym typeface="Didot" charset="0"/>
              </a:rPr>
              <a:t>all over the </a:t>
            </a:r>
            <a:r>
              <a:rPr lang="en-US" dirty="0" smtClean="0">
                <a:solidFill>
                  <a:srgbClr val="000000"/>
                </a:solidFill>
                <a:latin typeface="Arial" charset="0"/>
                <a:ea typeface="ヒラギノ明朝 ProN W3" charset="0"/>
                <a:sym typeface="Didot" charset="0"/>
              </a:rPr>
              <a:t>world and were read at his funeral.  </a:t>
            </a:r>
            <a:endParaRPr lang="en-US" dirty="0" smtClean="0">
              <a:solidFill>
                <a:srgbClr val="000000"/>
              </a:solidFill>
              <a:latin typeface="Arial" charset="0"/>
              <a:ea typeface="ヒラギノ明朝 ProN W3" charset="0"/>
              <a:sym typeface="Didot" charset="0"/>
            </a:endParaRPr>
          </a:p>
          <a:p>
            <a:pPr>
              <a:lnSpc>
                <a:spcPct val="90000"/>
              </a:lnSpc>
            </a:pPr>
            <a:endParaRPr lang="en-US" dirty="0" smtClean="0">
              <a:solidFill>
                <a:srgbClr val="000000"/>
              </a:solidFill>
              <a:latin typeface="Arial" charset="0"/>
              <a:ea typeface="ヒラギノ明朝 ProN W3" charset="0"/>
              <a:sym typeface="Didot" charset="0"/>
            </a:endParaRPr>
          </a:p>
          <a:p>
            <a:pPr>
              <a:lnSpc>
                <a:spcPct val="90000"/>
              </a:lnSpc>
            </a:pPr>
            <a:r>
              <a:rPr lang="en-US" dirty="0" smtClean="0">
                <a:solidFill>
                  <a:srgbClr val="000000"/>
                </a:solidFill>
                <a:latin typeface="Arial" charset="0"/>
                <a:ea typeface="ヒラギノ明朝 ProN W3" charset="0"/>
                <a:sym typeface="Didot" charset="0"/>
              </a:rPr>
              <a:t>His mother </a:t>
            </a:r>
            <a:r>
              <a:rPr lang="en-US" dirty="0" smtClean="0">
                <a:solidFill>
                  <a:srgbClr val="000000"/>
                </a:solidFill>
                <a:latin typeface="Arial" charset="0"/>
                <a:ea typeface="ヒラギノ明朝 ProN W3" charset="0"/>
                <a:sym typeface="Didot" charset="0"/>
              </a:rPr>
              <a:t>said, </a:t>
            </a:r>
            <a:r>
              <a:rPr lang="en-US" b="1" dirty="0" smtClean="0">
                <a:solidFill>
                  <a:srgbClr val="000000"/>
                </a:solidFill>
                <a:latin typeface="Arial" charset="0"/>
                <a:ea typeface="ヒラギノ明朝 ProN W3" charset="0"/>
                <a:sym typeface="Didot" charset="0"/>
              </a:rPr>
              <a:t>“I </a:t>
            </a:r>
            <a:r>
              <a:rPr lang="en-US" b="1" dirty="0" smtClean="0">
                <a:solidFill>
                  <a:srgbClr val="000000"/>
                </a:solidFill>
                <a:latin typeface="Arial" charset="0"/>
                <a:ea typeface="ヒラギノ明朝 ProN W3" charset="0"/>
                <a:sym typeface="Didot" charset="0"/>
              </a:rPr>
              <a:t>am happy because I realize how good my son </a:t>
            </a:r>
            <a:r>
              <a:rPr lang="en-US" b="1" dirty="0" smtClean="0">
                <a:solidFill>
                  <a:srgbClr val="000000"/>
                </a:solidFill>
                <a:latin typeface="Arial" charset="0"/>
                <a:ea typeface="ヒラギノ明朝 ProN W3" charset="0"/>
                <a:sym typeface="Didot" charset="0"/>
              </a:rPr>
              <a:t>was! A</a:t>
            </a:r>
            <a:r>
              <a:rPr lang="en-US" b="1" dirty="0" smtClean="0">
                <a:solidFill>
                  <a:srgbClr val="000000"/>
                </a:solidFill>
                <a:latin typeface="Arial" charset="0"/>
                <a:ea typeface="ヒラギノ明朝 ProN W3" charset="0"/>
                <a:sym typeface="Didot" charset="0"/>
              </a:rPr>
              <a:t>ll the good that</a:t>
            </a:r>
            <a:r>
              <a:rPr lang="en-US" b="1" dirty="0" smtClean="0">
                <a:solidFill>
                  <a:srgbClr val="000000"/>
                </a:solidFill>
                <a:latin typeface="Arial" charset="0"/>
                <a:ea typeface="ヒラギノ明朝 ProN W3" charset="0"/>
                <a:sym typeface="Didot" charset="0"/>
              </a:rPr>
              <a:t> </a:t>
            </a:r>
            <a:r>
              <a:rPr lang="en-US" b="1" dirty="0" smtClean="0">
                <a:solidFill>
                  <a:srgbClr val="000000"/>
                </a:solidFill>
                <a:latin typeface="Arial" charset="0"/>
                <a:ea typeface="ヒラギノ明朝 ProN W3" charset="0"/>
                <a:sym typeface="Didot" charset="0"/>
              </a:rPr>
              <a:t>he </a:t>
            </a:r>
            <a:r>
              <a:rPr lang="en-US" b="1" dirty="0" smtClean="0">
                <a:solidFill>
                  <a:srgbClr val="000000"/>
                </a:solidFill>
                <a:latin typeface="Arial" charset="0"/>
                <a:ea typeface="ヒラギノ明朝 ProN W3" charset="0"/>
                <a:sym typeface="Didot" charset="0"/>
              </a:rPr>
              <a:t>sowed </a:t>
            </a:r>
            <a:r>
              <a:rPr lang="en-US" b="1" dirty="0" smtClean="0">
                <a:solidFill>
                  <a:srgbClr val="000000"/>
                </a:solidFill>
                <a:latin typeface="Arial" charset="0"/>
                <a:ea typeface="ヒラギノ明朝 ProN W3" charset="0"/>
                <a:sym typeface="Didot" charset="0"/>
              </a:rPr>
              <a:t>will </a:t>
            </a:r>
            <a:r>
              <a:rPr lang="en-US" b="1" dirty="0" smtClean="0">
                <a:solidFill>
                  <a:srgbClr val="000000"/>
                </a:solidFill>
                <a:latin typeface="Arial" charset="0"/>
                <a:ea typeface="ヒラギノ明朝 ProN W3" charset="0"/>
                <a:sym typeface="Didot" charset="0"/>
              </a:rPr>
              <a:t>continue to grow </a:t>
            </a:r>
            <a:r>
              <a:rPr lang="en-US" b="1" dirty="0" smtClean="0">
                <a:solidFill>
                  <a:srgbClr val="000000"/>
                </a:solidFill>
                <a:latin typeface="Arial" charset="0"/>
                <a:ea typeface="ヒラギノ明朝 ProN W3" charset="0"/>
                <a:sym typeface="Didot" charset="0"/>
              </a:rPr>
              <a:t>in </a:t>
            </a:r>
            <a:r>
              <a:rPr lang="en-US" b="1" dirty="0" smtClean="0">
                <a:solidFill>
                  <a:srgbClr val="000000"/>
                </a:solidFill>
                <a:latin typeface="Arial" charset="0"/>
                <a:ea typeface="ヒラギノ明朝 ProN W3" charset="0"/>
                <a:sym typeface="Didot" charset="0"/>
              </a:rPr>
              <a:t>everyone </a:t>
            </a:r>
            <a:r>
              <a:rPr lang="en-US" b="1" dirty="0" smtClean="0">
                <a:solidFill>
                  <a:srgbClr val="000000"/>
                </a:solidFill>
                <a:latin typeface="Arial" charset="0"/>
                <a:ea typeface="ヒラギノ明朝 ProN W3" charset="0"/>
                <a:sym typeface="Didot" charset="0"/>
              </a:rPr>
              <a:t>who knew him and </a:t>
            </a:r>
            <a:r>
              <a:rPr lang="en-US" b="1" dirty="0" smtClean="0">
                <a:solidFill>
                  <a:srgbClr val="000000"/>
                </a:solidFill>
                <a:latin typeface="Arial" charset="0"/>
                <a:ea typeface="ヒラギノ明朝 ProN W3" charset="0"/>
                <a:sym typeface="Didot" charset="0"/>
              </a:rPr>
              <a:t>who follow the </a:t>
            </a:r>
            <a:r>
              <a:rPr lang="en-US" b="1" dirty="0" smtClean="0">
                <a:solidFill>
                  <a:srgbClr val="000000"/>
                </a:solidFill>
                <a:latin typeface="Arial" charset="0"/>
                <a:ea typeface="ヒラギノ明朝 ProN W3" charset="0"/>
                <a:sym typeface="Didot" charset="0"/>
              </a:rPr>
              <a:t>example of </a:t>
            </a:r>
            <a:r>
              <a:rPr lang="en-US" b="1" dirty="0" smtClean="0">
                <a:solidFill>
                  <a:srgbClr val="000000"/>
                </a:solidFill>
                <a:latin typeface="Arial" charset="0"/>
                <a:ea typeface="ヒラギノ明朝 ProN W3" charset="0"/>
                <a:sym typeface="Didot" charset="0"/>
              </a:rPr>
              <a:t>his life.”</a:t>
            </a:r>
            <a:endParaRPr lang="it-IT" b="1" dirty="0">
              <a:solidFill>
                <a:srgbClr val="000000"/>
              </a:solidFill>
              <a:latin typeface="Arial" charset="0"/>
              <a:ea typeface="ヒラギノ明朝 ProN W3" charset="0"/>
              <a:sym typeface="Didot" charset="0"/>
            </a:endParaRPr>
          </a:p>
        </p:txBody>
      </p:sp>
    </p:spTree>
    <p:extLst>
      <p:ext uri="{BB962C8B-B14F-4D97-AF65-F5344CB8AC3E}">
        <p14:creationId xmlns:p14="http://schemas.microsoft.com/office/powerpoint/2010/main" val="306954509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Imagen 1" descr="Diapositiva10.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530" name="CuadroTexto 2"/>
          <p:cNvSpPr txBox="1">
            <a:spLocks noChangeArrowheads="1"/>
          </p:cNvSpPr>
          <p:nvPr/>
        </p:nvSpPr>
        <p:spPr bwMode="auto">
          <a:xfrm rot="20995974">
            <a:off x="1021465" y="943601"/>
            <a:ext cx="2293227" cy="18158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dirty="0" smtClean="0">
                <a:solidFill>
                  <a:srgbClr val="004E74"/>
                </a:solidFill>
                <a:latin typeface="American Typewriter" charset="0"/>
                <a:ea typeface="ヒラギノ明朝 ProN W3" charset="0"/>
                <a:cs typeface="ヒラギノ明朝 ProN W3" charset="0"/>
                <a:sym typeface="Georgia" charset="0"/>
              </a:rPr>
              <a:t>The Gen </a:t>
            </a:r>
            <a:r>
              <a:rPr lang="en-US" sz="2800" dirty="0" smtClean="0">
                <a:solidFill>
                  <a:srgbClr val="004E74"/>
                </a:solidFill>
                <a:latin typeface="American Typewriter" charset="0"/>
                <a:ea typeface="ヒラギノ明朝 ProN W3" charset="0"/>
                <a:cs typeface="ヒラギノ明朝 ProN W3" charset="0"/>
                <a:sym typeface="Georgia" charset="0"/>
              </a:rPr>
              <a:t>3 all over the world prayed for him. </a:t>
            </a:r>
            <a:endParaRPr lang="es-ES_tradnl" sz="2800" dirty="0">
              <a:solidFill>
                <a:srgbClr val="004E74"/>
              </a:solidFill>
              <a:latin typeface="American Typewriter Condensed" charset="0"/>
              <a:ea typeface="ヒラギノ明朝 ProN W3" charset="0"/>
              <a:cs typeface="ヒラギノ明朝 ProN W3" charset="0"/>
              <a:sym typeface="Georgia" charset="0"/>
            </a:endParaRPr>
          </a:p>
        </p:txBody>
      </p:sp>
      <p:sp>
        <p:nvSpPr>
          <p:cNvPr id="4" name="CuadroTexto 2"/>
          <p:cNvSpPr txBox="1">
            <a:spLocks noChangeArrowheads="1"/>
          </p:cNvSpPr>
          <p:nvPr/>
        </p:nvSpPr>
        <p:spPr bwMode="auto">
          <a:xfrm rot="690317">
            <a:off x="792437" y="4241800"/>
            <a:ext cx="2909531" cy="19389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dirty="0" smtClean="0">
                <a:solidFill>
                  <a:srgbClr val="004E74"/>
                </a:solidFill>
                <a:latin typeface="American Typewriter Condensed" charset="0"/>
                <a:ea typeface="ヒラギノ明朝 ProN W3" charset="0"/>
                <a:cs typeface="ヒラギノ明朝 ProN W3" charset="0"/>
                <a:sym typeface="Georgia" charset="0"/>
              </a:rPr>
              <a:t>Gabo </a:t>
            </a:r>
            <a:r>
              <a:rPr lang="en-US" dirty="0" smtClean="0">
                <a:solidFill>
                  <a:srgbClr val="004E74"/>
                </a:solidFill>
                <a:latin typeface="American Typewriter Condensed" charset="0"/>
                <a:ea typeface="ヒラギノ明朝 ProN W3" charset="0"/>
                <a:cs typeface="ヒラギノ明朝 ProN W3" charset="0"/>
                <a:sym typeface="Georgia" charset="0"/>
              </a:rPr>
              <a:t>from </a:t>
            </a:r>
            <a:r>
              <a:rPr lang="en-US" dirty="0" smtClean="0">
                <a:solidFill>
                  <a:srgbClr val="004E74"/>
                </a:solidFill>
                <a:latin typeface="American Typewriter Condensed" charset="0"/>
                <a:ea typeface="ヒラギノ明朝 ProN W3" charset="0"/>
                <a:cs typeface="ヒラギノ明朝 ProN W3" charset="0"/>
                <a:sym typeface="Georgia" charset="0"/>
              </a:rPr>
              <a:t>Costa Rica </a:t>
            </a:r>
            <a:r>
              <a:rPr lang="en-US" dirty="0" smtClean="0">
                <a:solidFill>
                  <a:srgbClr val="004E74"/>
                </a:solidFill>
                <a:latin typeface="American Typewriter Condensed" charset="0"/>
                <a:ea typeface="ヒラギノ明朝 ProN W3" charset="0"/>
                <a:cs typeface="ヒラギノ明朝 ProN W3" charset="0"/>
                <a:sym typeface="Georgia" charset="0"/>
              </a:rPr>
              <a:t>ran in a race to raise funds for his medical expenses.</a:t>
            </a:r>
            <a:r>
              <a:rPr lang="es-ES" dirty="0" smtClean="0">
                <a:solidFill>
                  <a:srgbClr val="004E74"/>
                </a:solidFill>
                <a:latin typeface="American Typewriter Condensed" charset="0"/>
                <a:ea typeface="ヒラギノ明朝 ProN W3" charset="0"/>
                <a:cs typeface="ヒラギノ明朝 ProN W3" charset="0"/>
                <a:sym typeface="Georgia" charset="0"/>
              </a:rPr>
              <a:t> </a:t>
            </a:r>
            <a:endParaRPr lang="es-ES_tradnl" dirty="0">
              <a:solidFill>
                <a:srgbClr val="004E74"/>
              </a:solidFill>
              <a:latin typeface="American Typewriter Condensed" charset="0"/>
              <a:ea typeface="ヒラギノ明朝 ProN W3" charset="0"/>
              <a:cs typeface="ヒラギノ明朝 ProN W3" charset="0"/>
              <a:sym typeface="Georgia" charset="0"/>
            </a:endParaRPr>
          </a:p>
        </p:txBody>
      </p:sp>
      <p:pic>
        <p:nvPicPr>
          <p:cNvPr id="3" name="Immagine 2" descr="ORME 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348191">
            <a:off x="3107982" y="2713853"/>
            <a:ext cx="1177414" cy="1733651"/>
          </a:xfrm>
          <a:prstGeom prst="rect">
            <a:avLst/>
          </a:prstGeom>
        </p:spPr>
      </p:pic>
    </p:spTree>
    <p:extLst>
      <p:ext uri="{BB962C8B-B14F-4D97-AF65-F5344CB8AC3E}">
        <p14:creationId xmlns:p14="http://schemas.microsoft.com/office/powerpoint/2010/main" val="1392185649"/>
      </p:ext>
    </p:extLst>
  </p:cSld>
  <p:clrMapOvr>
    <a:masterClrMapping/>
  </p:clrMapOvr>
  <p:transition spd="slow">
    <p:wheel spokes="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Imagen 1" descr="Diapositiva13.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9895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685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3" name="Immagine 2" descr="fiori_01.png"/>
          <p:cNvPicPr>
            <a:picLocks noChangeAspect="1"/>
          </p:cNvPicPr>
          <p:nvPr/>
        </p:nvPicPr>
        <p:blipFill>
          <a:blip r:embed="rId2">
            <a:alphaModFix amt="21000"/>
            <a:extLst>
              <a:ext uri="{28A0092B-C50C-407E-A947-70E740481C1C}">
                <a14:useLocalDpi xmlns:a14="http://schemas.microsoft.com/office/drawing/2010/main"/>
              </a:ext>
            </a:extLst>
          </a:blip>
          <a:stretch>
            <a:fillRect/>
          </a:stretch>
        </p:blipFill>
        <p:spPr>
          <a:xfrm>
            <a:off x="0" y="-788122"/>
            <a:ext cx="9144000" cy="8428610"/>
          </a:xfrm>
          <a:prstGeom prst="rect">
            <a:avLst/>
          </a:prstGeom>
        </p:spPr>
      </p:pic>
      <p:sp>
        <p:nvSpPr>
          <p:cNvPr id="4" name="Rectángulo 5"/>
          <p:cNvSpPr>
            <a:spLocks noChangeArrowheads="1"/>
          </p:cNvSpPr>
          <p:nvPr/>
        </p:nvSpPr>
        <p:spPr bwMode="auto">
          <a:xfrm rot="21384826">
            <a:off x="1146170" y="1951733"/>
            <a:ext cx="3934667"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a:solidFill>
                  <a:schemeClr val="tx2">
                    <a:lumMod val="75000"/>
                  </a:schemeClr>
                </a:solidFill>
                <a:latin typeface="American Typewriter" charset="0"/>
                <a:cs typeface="American Typewriter" charset="0"/>
              </a:rPr>
              <a:t>João Victor </a:t>
            </a:r>
            <a:r>
              <a:rPr lang="es-ES" sz="3200" dirty="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Brazil</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5" name="Rectángulo 5"/>
          <p:cNvSpPr>
            <a:spLocks noChangeArrowheads="1"/>
          </p:cNvSpPr>
          <p:nvPr/>
        </p:nvSpPr>
        <p:spPr bwMode="auto">
          <a:xfrm rot="901475">
            <a:off x="1561463" y="3821656"/>
            <a:ext cx="2779928"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Davide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Italy</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6" name="Rectángulo 5"/>
          <p:cNvSpPr>
            <a:spLocks noChangeArrowheads="1"/>
          </p:cNvSpPr>
          <p:nvPr/>
        </p:nvSpPr>
        <p:spPr bwMode="auto">
          <a:xfrm rot="347054">
            <a:off x="3754850" y="2967003"/>
            <a:ext cx="471755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Christopher </a:t>
            </a:r>
            <a:r>
              <a:rPr lang="es-ES" sz="3200" dirty="0" smtClean="0">
                <a:solidFill>
                  <a:schemeClr val="tx2">
                    <a:lumMod val="75000"/>
                  </a:schemeClr>
                </a:solidFill>
                <a:latin typeface="American Typewriter" charset="0"/>
                <a:cs typeface="American Typewriter" charset="0"/>
              </a:rPr>
              <a:t>(</a:t>
            </a:r>
            <a:r>
              <a:rPr lang="es-ES" sz="3200" dirty="0" err="1" smtClean="0">
                <a:solidFill>
                  <a:schemeClr val="tx2">
                    <a:lumMod val="75000"/>
                  </a:schemeClr>
                </a:solidFill>
                <a:latin typeface="American Typewriter Light" charset="0"/>
                <a:cs typeface="American Typewriter Light" charset="0"/>
              </a:rPr>
              <a:t>Panama</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7" name="Rectángulo 5"/>
          <p:cNvSpPr>
            <a:spLocks noChangeArrowheads="1"/>
          </p:cNvSpPr>
          <p:nvPr/>
        </p:nvSpPr>
        <p:spPr bwMode="auto">
          <a:xfrm rot="19987028">
            <a:off x="3498567" y="4645400"/>
            <a:ext cx="3395481"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André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Portugal</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8" name="Rectángulo 5"/>
          <p:cNvSpPr>
            <a:spLocks noChangeArrowheads="1"/>
          </p:cNvSpPr>
          <p:nvPr/>
        </p:nvSpPr>
        <p:spPr bwMode="auto">
          <a:xfrm rot="347054">
            <a:off x="5053048" y="1111593"/>
            <a:ext cx="2643672"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Marco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Italy</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pic>
        <p:nvPicPr>
          <p:cNvPr id="10" name="Immagine 9" descr="macchie_001.png">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8066" y="3271546"/>
            <a:ext cx="921034" cy="1032935"/>
          </a:xfrm>
          <a:prstGeom prst="rect">
            <a:avLst/>
          </a:prstGeom>
        </p:spPr>
      </p:pic>
      <p:pic>
        <p:nvPicPr>
          <p:cNvPr id="11" name="Immagine 10" descr="macchie_001.png">
            <a:hlinkClick r:id="rId5"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446103">
            <a:off x="2961302" y="5679083"/>
            <a:ext cx="921034" cy="1032935"/>
          </a:xfrm>
          <a:prstGeom prst="rect">
            <a:avLst/>
          </a:prstGeom>
        </p:spPr>
      </p:pic>
      <p:pic>
        <p:nvPicPr>
          <p:cNvPr id="12" name="Immagine 11" descr="macchie_001.png">
            <a:hlinkClick r:id="rId6"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705495">
            <a:off x="290597" y="2157156"/>
            <a:ext cx="921034" cy="1032935"/>
          </a:xfrm>
          <a:prstGeom prst="rect">
            <a:avLst/>
          </a:prstGeom>
        </p:spPr>
      </p:pic>
      <p:pic>
        <p:nvPicPr>
          <p:cNvPr id="13" name="Immagine 12" descr="macchie_001.png">
            <a:hlinkClick r:id="rId7"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153773">
            <a:off x="4321941" y="513896"/>
            <a:ext cx="921034" cy="1032935"/>
          </a:xfrm>
          <a:prstGeom prst="rect">
            <a:avLst/>
          </a:prstGeom>
        </p:spPr>
      </p:pic>
      <p:pic>
        <p:nvPicPr>
          <p:cNvPr id="14" name="Immagine 13" descr="macchie_001.png">
            <a:hlinkClick r:id="rId8"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764350">
            <a:off x="3110912" y="2744797"/>
            <a:ext cx="921034" cy="1032935"/>
          </a:xfrm>
          <a:prstGeom prst="rect">
            <a:avLst/>
          </a:prstGeom>
        </p:spPr>
      </p:pic>
      <p:sp>
        <p:nvSpPr>
          <p:cNvPr id="9" name="Freccia destra con strisce 8"/>
          <p:cNvSpPr/>
          <p:nvPr/>
        </p:nvSpPr>
        <p:spPr>
          <a:xfrm rot="19045188">
            <a:off x="1043991" y="3720888"/>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
        <p:nvSpPr>
          <p:cNvPr id="15" name="Freccia destra con strisce 14"/>
          <p:cNvSpPr/>
          <p:nvPr/>
        </p:nvSpPr>
        <p:spPr>
          <a:xfrm rot="13611019">
            <a:off x="744536" y="2551563"/>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6" name="Freccia destra con strisce 15"/>
          <p:cNvSpPr/>
          <p:nvPr/>
        </p:nvSpPr>
        <p:spPr>
          <a:xfrm rot="4373441">
            <a:off x="3427658" y="3060561"/>
            <a:ext cx="298370" cy="244121"/>
          </a:xfrm>
          <a:prstGeom prst="strip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a:p>
        </p:txBody>
      </p:sp>
      <p:sp>
        <p:nvSpPr>
          <p:cNvPr id="17" name="Freccia destra con strisce 16"/>
          <p:cNvSpPr/>
          <p:nvPr/>
        </p:nvSpPr>
        <p:spPr>
          <a:xfrm rot="11262194">
            <a:off x="3659768" y="6184739"/>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8" name="Freccia destra con strisce 17"/>
          <p:cNvSpPr/>
          <p:nvPr/>
        </p:nvSpPr>
        <p:spPr>
          <a:xfrm rot="6363234">
            <a:off x="4864079" y="598571"/>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195868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iapositiva01.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5149215" y="4479821"/>
            <a:ext cx="3338698" cy="1214428"/>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pPr algn="ctr">
              <a:lnSpc>
                <a:spcPct val="80000"/>
              </a:lnSpc>
            </a:pPr>
            <a:r>
              <a:rPr lang="it-IT" sz="6000" dirty="0" smtClean="0">
                <a:solidFill>
                  <a:srgbClr val="800000"/>
                </a:solidFill>
                <a:latin typeface="American Typewriter"/>
                <a:cs typeface="American Typewriter"/>
              </a:rPr>
              <a:t>André</a:t>
            </a:r>
          </a:p>
        </p:txBody>
      </p:sp>
      <p:pic>
        <p:nvPicPr>
          <p:cNvPr id="2" name="Immagine 1" descr="baffo verde.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65011" y="5089146"/>
            <a:ext cx="4437592" cy="1219119"/>
          </a:xfrm>
          <a:prstGeom prst="rect">
            <a:avLst/>
          </a:prstGeom>
        </p:spPr>
      </p:pic>
      <p:sp>
        <p:nvSpPr>
          <p:cNvPr id="5" name="Título 1"/>
          <p:cNvSpPr txBox="1">
            <a:spLocks/>
          </p:cNvSpPr>
          <p:nvPr/>
        </p:nvSpPr>
        <p:spPr>
          <a:xfrm>
            <a:off x="5149215" y="5738013"/>
            <a:ext cx="3338698" cy="805906"/>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pPr algn="ctr">
              <a:lnSpc>
                <a:spcPct val="80000"/>
              </a:lnSpc>
            </a:pPr>
            <a:r>
              <a:rPr lang="it-IT" sz="4800" dirty="0" err="1" smtClean="0">
                <a:solidFill>
                  <a:schemeClr val="bg1">
                    <a:lumMod val="50000"/>
                  </a:schemeClr>
                </a:solidFill>
                <a:latin typeface="American Typewriter"/>
                <a:cs typeface="American Typewriter"/>
              </a:rPr>
              <a:t>Portugal</a:t>
            </a:r>
            <a:endParaRPr lang="it-IT" sz="4800" dirty="0" smtClean="0">
              <a:solidFill>
                <a:schemeClr val="bg1">
                  <a:lumMod val="50000"/>
                </a:schemeClr>
              </a:solidFill>
              <a:latin typeface="American Typewriter"/>
              <a:cs typeface="American Typewriter"/>
            </a:endParaRPr>
          </a:p>
        </p:txBody>
      </p:sp>
    </p:spTree>
    <p:extLst>
      <p:ext uri="{BB962C8B-B14F-4D97-AF65-F5344CB8AC3E}">
        <p14:creationId xmlns:p14="http://schemas.microsoft.com/office/powerpoint/2010/main" val="318232193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02.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4384890" y="4688123"/>
            <a:ext cx="4532309" cy="1963891"/>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r>
              <a:rPr lang="en-US" sz="2000" dirty="0" smtClean="0"/>
              <a:t>There were </a:t>
            </a:r>
            <a:r>
              <a:rPr lang="en-US" sz="2000" dirty="0" smtClean="0"/>
              <a:t>five </a:t>
            </a:r>
            <a:r>
              <a:rPr lang="en-US" sz="2000" dirty="0" smtClean="0"/>
              <a:t>of us in </a:t>
            </a:r>
            <a:r>
              <a:rPr lang="en-US" sz="2000" dirty="0" smtClean="0"/>
              <a:t>our </a:t>
            </a:r>
            <a:r>
              <a:rPr lang="en-US" sz="2000" dirty="0" smtClean="0"/>
              <a:t>gen unit </a:t>
            </a:r>
            <a:r>
              <a:rPr lang="en-US" sz="2000" dirty="0" smtClean="0"/>
              <a:t>and it was our good fortune to have André with us.  For many years he suffered from a </a:t>
            </a:r>
            <a:r>
              <a:rPr lang="en-US" sz="2000" dirty="0" smtClean="0"/>
              <a:t>serious </a:t>
            </a:r>
            <a:r>
              <a:rPr lang="en-US" sz="2000" dirty="0" smtClean="0"/>
              <a:t>illness, </a:t>
            </a:r>
            <a:r>
              <a:rPr lang="en-US" sz="2000" dirty="0" smtClean="0"/>
              <a:t>but being with </a:t>
            </a:r>
            <a:r>
              <a:rPr lang="en-US" sz="2000" dirty="0" smtClean="0"/>
              <a:t>him was always a great joy for all of us.</a:t>
            </a:r>
            <a:endParaRPr lang="pt-PT" sz="2000" dirty="0">
              <a:solidFill>
                <a:srgbClr val="000000"/>
              </a:solidFill>
              <a:latin typeface="Calibri" charset="0"/>
            </a:endParaRPr>
          </a:p>
        </p:txBody>
      </p:sp>
    </p:spTree>
    <p:extLst>
      <p:ext uri="{BB962C8B-B14F-4D97-AF65-F5344CB8AC3E}">
        <p14:creationId xmlns:p14="http://schemas.microsoft.com/office/powerpoint/2010/main" val="41075537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03.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936388653"/>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04.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4384890" y="4688123"/>
            <a:ext cx="4532309" cy="1963891"/>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r>
              <a:rPr lang="en-US" sz="2000" dirty="0" smtClean="0"/>
              <a:t>There were </a:t>
            </a:r>
            <a:r>
              <a:rPr lang="en-US" sz="2000" dirty="0" smtClean="0"/>
              <a:t>times when our unity was not at </a:t>
            </a:r>
            <a:r>
              <a:rPr lang="en-US" sz="2000" dirty="0" smtClean="0"/>
              <a:t>its best and the one who felt this the most was Andre’. He noticed it right away because it would have an effect on his schoolwork and he wouldn’t do well in class.</a:t>
            </a:r>
            <a:endParaRPr lang="pt-PT" sz="2000" dirty="0">
              <a:solidFill>
                <a:srgbClr val="000000"/>
              </a:solidFill>
              <a:latin typeface="Calibri" charset="0"/>
            </a:endParaRPr>
          </a:p>
        </p:txBody>
      </p:sp>
    </p:spTree>
    <p:extLst>
      <p:ext uri="{BB962C8B-B14F-4D97-AF65-F5344CB8AC3E}">
        <p14:creationId xmlns:p14="http://schemas.microsoft.com/office/powerpoint/2010/main" val="2319903513"/>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05.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72705123"/>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06.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4384890" y="4688123"/>
            <a:ext cx="4532309" cy="1963891"/>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r>
              <a:rPr lang="en-US" sz="2000" dirty="0" smtClean="0"/>
              <a:t>Instead, when </a:t>
            </a:r>
            <a:r>
              <a:rPr lang="en-US" sz="2000" dirty="0" smtClean="0"/>
              <a:t>we had a great unity among us, </a:t>
            </a:r>
            <a:r>
              <a:rPr lang="en-US" sz="2000" dirty="0" smtClean="0"/>
              <a:t>he </a:t>
            </a:r>
            <a:r>
              <a:rPr lang="en-US" sz="2000" dirty="0" smtClean="0"/>
              <a:t>could face even </a:t>
            </a:r>
            <a:r>
              <a:rPr lang="en-US" sz="2000" dirty="0" smtClean="0"/>
              <a:t>the hardest </a:t>
            </a:r>
            <a:r>
              <a:rPr lang="en-US" sz="2000" dirty="0" smtClean="0"/>
              <a:t>exams with determination because he felt the support and unity of all of </a:t>
            </a:r>
            <a:r>
              <a:rPr lang="en-US" sz="2000" dirty="0" smtClean="0"/>
              <a:t>us. At those times </a:t>
            </a:r>
            <a:r>
              <a:rPr lang="en-US" sz="2000" b="1" dirty="0" smtClean="0"/>
              <a:t>the</a:t>
            </a:r>
            <a:r>
              <a:rPr lang="en-US" sz="2000" dirty="0" smtClean="0"/>
              <a:t> </a:t>
            </a:r>
            <a:r>
              <a:rPr lang="en-US" sz="2000" b="1" dirty="0" smtClean="0"/>
              <a:t>exams went well for him</a:t>
            </a:r>
            <a:r>
              <a:rPr lang="en-US" sz="2000" dirty="0" smtClean="0"/>
              <a:t>.</a:t>
            </a:r>
            <a:endParaRPr lang="pt-PT" sz="2000" b="1" dirty="0">
              <a:solidFill>
                <a:srgbClr val="000000"/>
              </a:solidFill>
              <a:latin typeface="Calibri" charset="0"/>
            </a:endParaRPr>
          </a:p>
        </p:txBody>
      </p:sp>
    </p:spTree>
    <p:extLst>
      <p:ext uri="{BB962C8B-B14F-4D97-AF65-F5344CB8AC3E}">
        <p14:creationId xmlns:p14="http://schemas.microsoft.com/office/powerpoint/2010/main" val="291207611"/>
      </p:ext>
    </p:extLst>
  </p:cSld>
  <p:clrMapOvr>
    <a:masterClrMapping/>
  </p:clrMapOvr>
  <p:transition spd="slow">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07.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1328581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08.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2682876" y="4688123"/>
            <a:ext cx="6234324" cy="1963891"/>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r>
              <a:rPr lang="en-US" sz="2000" dirty="0" smtClean="0"/>
              <a:t>He often had to go to the hospital for </a:t>
            </a:r>
            <a:r>
              <a:rPr lang="en-US" sz="2000" dirty="0" smtClean="0"/>
              <a:t>treatments, </a:t>
            </a:r>
            <a:r>
              <a:rPr lang="en-US" sz="2000" dirty="0" smtClean="0"/>
              <a:t>and </a:t>
            </a:r>
            <a:r>
              <a:rPr lang="en-US" sz="2000" dirty="0" smtClean="0"/>
              <a:t>every </a:t>
            </a:r>
            <a:r>
              <a:rPr lang="en-US" sz="2000" dirty="0" smtClean="0"/>
              <a:t>time we </a:t>
            </a:r>
            <a:r>
              <a:rPr lang="en-US" sz="2000" dirty="0" smtClean="0"/>
              <a:t>went to visit </a:t>
            </a:r>
            <a:r>
              <a:rPr lang="en-US" sz="2000" dirty="0" smtClean="0"/>
              <a:t>him to </a:t>
            </a:r>
            <a:r>
              <a:rPr lang="en-US" sz="2000" dirty="0" smtClean="0"/>
              <a:t>keep </a:t>
            </a:r>
            <a:r>
              <a:rPr lang="en-US" sz="2000" dirty="0" smtClean="0"/>
              <a:t>Jesus in the midst with him and </a:t>
            </a:r>
            <a:r>
              <a:rPr lang="en-US" sz="2000" dirty="0" smtClean="0"/>
              <a:t>bring </a:t>
            </a:r>
            <a:r>
              <a:rPr lang="en-US" sz="2000" dirty="0" smtClean="0"/>
              <a:t>him joy. He was always very happy when he saw us because he felt that he was not alone, and we left with twice as much joy as we had brought him.</a:t>
            </a:r>
            <a:endParaRPr lang="pt-PT" sz="2000" dirty="0">
              <a:solidFill>
                <a:srgbClr val="000000"/>
              </a:solidFill>
              <a:latin typeface="Calibri" charset="0"/>
            </a:endParaRPr>
          </a:p>
        </p:txBody>
      </p:sp>
    </p:spTree>
    <p:extLst>
      <p:ext uri="{BB962C8B-B14F-4D97-AF65-F5344CB8AC3E}">
        <p14:creationId xmlns:p14="http://schemas.microsoft.com/office/powerpoint/2010/main" val="2923435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Imagen 1" descr="Diapositiva03.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2" name="CuadroTexto 1"/>
          <p:cNvSpPr txBox="1">
            <a:spLocks noChangeArrowheads="1"/>
          </p:cNvSpPr>
          <p:nvPr/>
        </p:nvSpPr>
        <p:spPr bwMode="auto">
          <a:xfrm>
            <a:off x="755651" y="3390900"/>
            <a:ext cx="2726104" cy="2677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dirty="0" smtClean="0">
                <a:solidFill>
                  <a:srgbClr val="004E74"/>
                </a:solidFill>
                <a:latin typeface="American Typewriter" charset="0"/>
                <a:ea typeface="ヒラギノ明朝 ProN W3" charset="0"/>
                <a:cs typeface="ヒラギノ明朝 ProN W3" charset="0"/>
                <a:sym typeface="Georgia" charset="0"/>
              </a:rPr>
              <a:t>Everyone who knew him agreed that John </a:t>
            </a:r>
            <a:r>
              <a:rPr lang="en-US" dirty="0" smtClean="0">
                <a:solidFill>
                  <a:srgbClr val="004E74"/>
                </a:solidFill>
                <a:latin typeface="American Typewriter" charset="0"/>
                <a:ea typeface="ヒラギノ明朝 ProN W3" charset="0"/>
                <a:cs typeface="ヒラギノ明朝 ProN W3" charset="0"/>
                <a:sym typeface="Georgia" charset="0"/>
              </a:rPr>
              <a:t>Victor was </a:t>
            </a:r>
            <a:r>
              <a:rPr lang="en-US" dirty="0" smtClean="0">
                <a:solidFill>
                  <a:srgbClr val="004E74"/>
                </a:solidFill>
                <a:latin typeface="American Typewriter" charset="0"/>
                <a:ea typeface="ヒラギノ明朝 ProN W3" charset="0"/>
                <a:cs typeface="ヒラギノ明朝 ProN W3" charset="0"/>
                <a:sym typeface="Georgia" charset="0"/>
              </a:rPr>
              <a:t>really </a:t>
            </a:r>
            <a:r>
              <a:rPr lang="en-US" dirty="0" smtClean="0">
                <a:solidFill>
                  <a:srgbClr val="004E74"/>
                </a:solidFill>
                <a:latin typeface="American Typewriter" charset="0"/>
                <a:ea typeface="ヒラギノ明朝 ProN W3" charset="0"/>
                <a:cs typeface="ヒラギノ明朝 ProN W3" charset="0"/>
                <a:sym typeface="Georgia" charset="0"/>
              </a:rPr>
              <a:t>ready for </a:t>
            </a:r>
            <a:r>
              <a:rPr lang="en-US" dirty="0" smtClean="0">
                <a:solidFill>
                  <a:srgbClr val="004E74"/>
                </a:solidFill>
                <a:latin typeface="American Typewriter" charset="0"/>
                <a:ea typeface="ヒラギノ明朝 ProN W3" charset="0"/>
                <a:cs typeface="ヒラギノ明朝 ProN W3" charset="0"/>
                <a:sym typeface="Georgia" charset="0"/>
              </a:rPr>
              <a:t>his </a:t>
            </a:r>
            <a:r>
              <a:rPr lang="en-US" b="1" dirty="0" smtClean="0">
                <a:solidFill>
                  <a:srgbClr val="004E74"/>
                </a:solidFill>
                <a:latin typeface="American Typewriter" charset="0"/>
                <a:ea typeface="ヒラギノ明朝 ProN W3" charset="0"/>
                <a:cs typeface="ヒラギノ明朝 ProN W3" charset="0"/>
                <a:sym typeface="Georgia" charset="0"/>
              </a:rPr>
              <a:t>special </a:t>
            </a:r>
            <a:r>
              <a:rPr lang="en-US" b="1" dirty="0" smtClean="0">
                <a:solidFill>
                  <a:srgbClr val="004E74"/>
                </a:solidFill>
                <a:latin typeface="American Typewriter" charset="0"/>
                <a:ea typeface="ヒラギノ明朝 ProN W3" charset="0"/>
                <a:cs typeface="ヒラギノ明朝 ProN W3" charset="0"/>
                <a:sym typeface="Georgia" charset="0"/>
              </a:rPr>
              <a:t>meeting</a:t>
            </a:r>
            <a:r>
              <a:rPr lang="en-US" dirty="0">
                <a:solidFill>
                  <a:srgbClr val="004E74"/>
                </a:solidFill>
                <a:latin typeface="American Typewriter" charset="0"/>
                <a:ea typeface="ヒラギノ明朝 ProN W3" charset="0"/>
                <a:cs typeface="ヒラギノ明朝 ProN W3" charset="0"/>
                <a:sym typeface="Georgia" charset="0"/>
              </a:rPr>
              <a:t> </a:t>
            </a:r>
            <a:r>
              <a:rPr lang="en-US" dirty="0" smtClean="0">
                <a:solidFill>
                  <a:srgbClr val="004E74"/>
                </a:solidFill>
                <a:latin typeface="American Typewriter" charset="0"/>
                <a:ea typeface="ヒラギノ明朝 ProN W3" charset="0"/>
                <a:cs typeface="ヒラギノ明朝 ProN W3" charset="0"/>
                <a:sym typeface="Georgia" charset="0"/>
              </a:rPr>
              <a:t>with Jesus.</a:t>
            </a:r>
            <a:endParaRPr lang="it-IT" dirty="0">
              <a:solidFill>
                <a:srgbClr val="004E74"/>
              </a:solidFill>
              <a:latin typeface="American Typewriter" charset="0"/>
              <a:ea typeface="ヒラギノ明朝 ProN W3" charset="0"/>
              <a:cs typeface="ヒラギノ明朝 ProN W3" charset="0"/>
              <a:sym typeface="Georgia" charset="0"/>
            </a:endParaRPr>
          </a:p>
        </p:txBody>
      </p:sp>
    </p:spTree>
    <p:extLst>
      <p:ext uri="{BB962C8B-B14F-4D97-AF65-F5344CB8AC3E}">
        <p14:creationId xmlns:p14="http://schemas.microsoft.com/office/powerpoint/2010/main" val="66061887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09.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0451950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10.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4626811" y="4688123"/>
            <a:ext cx="4290388" cy="1963891"/>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r>
              <a:rPr lang="en-US" sz="2000" dirty="0"/>
              <a:t>B</a:t>
            </a:r>
            <a:r>
              <a:rPr lang="en-US" sz="2000" dirty="0" smtClean="0"/>
              <a:t>ecause </a:t>
            </a:r>
            <a:r>
              <a:rPr lang="en-US" sz="2000" dirty="0" smtClean="0"/>
              <a:t>of his illness, </a:t>
            </a:r>
            <a:r>
              <a:rPr lang="en-US" sz="2000" dirty="0" smtClean="0"/>
              <a:t>André wasn’t able to</a:t>
            </a:r>
            <a:r>
              <a:rPr lang="en-US" sz="2000" dirty="0" smtClean="0"/>
              <a:t> </a:t>
            </a:r>
            <a:r>
              <a:rPr lang="en-US" sz="2000" dirty="0" smtClean="0"/>
              <a:t>do all the things that we could do, he </a:t>
            </a:r>
            <a:r>
              <a:rPr lang="en-US" sz="2000" dirty="0" smtClean="0"/>
              <a:t>couldn’t </a:t>
            </a:r>
            <a:r>
              <a:rPr lang="en-US" sz="2000" dirty="0" smtClean="0"/>
              <a:t>run or </a:t>
            </a:r>
            <a:r>
              <a:rPr lang="en-US" sz="2000" dirty="0" smtClean="0"/>
              <a:t>play sports... </a:t>
            </a:r>
            <a:r>
              <a:rPr lang="en-US" sz="2000" dirty="0" smtClean="0"/>
              <a:t>but this helped us to </a:t>
            </a:r>
            <a:r>
              <a:rPr lang="en-US" sz="2000" dirty="0" smtClean="0"/>
              <a:t>appreciate more all </a:t>
            </a:r>
            <a:r>
              <a:rPr lang="en-US" sz="2000" dirty="0" smtClean="0"/>
              <a:t>the little </a:t>
            </a:r>
            <a:r>
              <a:rPr lang="en-US" sz="2000" dirty="0" smtClean="0"/>
              <a:t>things we can all do. </a:t>
            </a:r>
            <a:endParaRPr lang="pt-PT" sz="2000" dirty="0">
              <a:solidFill>
                <a:srgbClr val="000000"/>
              </a:solidFill>
              <a:latin typeface="Calibri" charset="0"/>
            </a:endParaRPr>
          </a:p>
        </p:txBody>
      </p:sp>
    </p:spTree>
    <p:extLst>
      <p:ext uri="{BB962C8B-B14F-4D97-AF65-F5344CB8AC3E}">
        <p14:creationId xmlns:p14="http://schemas.microsoft.com/office/powerpoint/2010/main" val="779874617"/>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11.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3220624" y="4688123"/>
            <a:ext cx="5696576" cy="1963891"/>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r>
              <a:rPr lang="en-US" sz="2000" dirty="0" smtClean="0"/>
              <a:t>His way of facing </a:t>
            </a:r>
            <a:r>
              <a:rPr lang="en-US" sz="2000" dirty="0" smtClean="0"/>
              <a:t>his </a:t>
            </a:r>
            <a:r>
              <a:rPr lang="en-US" sz="2000" dirty="0" smtClean="0"/>
              <a:t>limitations helped us to get beyond every small or </a:t>
            </a:r>
            <a:r>
              <a:rPr lang="en-US" sz="2000" dirty="0" smtClean="0"/>
              <a:t>big </a:t>
            </a:r>
            <a:r>
              <a:rPr lang="en-US" sz="2000" dirty="0" smtClean="0"/>
              <a:t>problem we </a:t>
            </a:r>
            <a:r>
              <a:rPr lang="en-US" sz="2000" dirty="0" smtClean="0"/>
              <a:t>might have.  </a:t>
            </a:r>
            <a:r>
              <a:rPr lang="en-US" sz="2000" dirty="0" smtClean="0"/>
              <a:t>Seeing how he faced suffering and difficulties was for us a great example and an incentive to </a:t>
            </a:r>
            <a:r>
              <a:rPr lang="en-US" sz="2000" dirty="0" smtClean="0"/>
              <a:t>keep going along our path.</a:t>
            </a:r>
            <a:endParaRPr lang="pt-PT" sz="2000" dirty="0">
              <a:solidFill>
                <a:srgbClr val="000000"/>
              </a:solidFill>
              <a:latin typeface="Calibri" charset="0"/>
            </a:endParaRPr>
          </a:p>
        </p:txBody>
      </p:sp>
    </p:spTree>
    <p:extLst>
      <p:ext uri="{BB962C8B-B14F-4D97-AF65-F5344CB8AC3E}">
        <p14:creationId xmlns:p14="http://schemas.microsoft.com/office/powerpoint/2010/main" val="2357943057"/>
      </p:ext>
    </p:extLst>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Diapositiva1.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Título 1"/>
          <p:cNvSpPr txBox="1">
            <a:spLocks/>
          </p:cNvSpPr>
          <p:nvPr/>
        </p:nvSpPr>
        <p:spPr>
          <a:xfrm>
            <a:off x="3497264" y="5062350"/>
            <a:ext cx="5419936" cy="1963891"/>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r>
              <a:rPr lang="en-US" sz="1800" dirty="0" smtClean="0"/>
              <a:t>Andre’ </a:t>
            </a:r>
            <a:r>
              <a:rPr lang="en-US" sz="1800" dirty="0" smtClean="0"/>
              <a:t>wanted to </a:t>
            </a:r>
            <a:r>
              <a:rPr lang="en-US" sz="1800" dirty="0" smtClean="0"/>
              <a:t>attend </a:t>
            </a:r>
            <a:r>
              <a:rPr lang="en-US" sz="1800" dirty="0" smtClean="0"/>
              <a:t>the National </a:t>
            </a:r>
            <a:r>
              <a:rPr lang="en-US" sz="1800" dirty="0" smtClean="0"/>
              <a:t>Gen 3 Congress </a:t>
            </a:r>
            <a:r>
              <a:rPr lang="en-US" sz="1800" dirty="0" smtClean="0"/>
              <a:t>in the permanent Mariapolis of Arco Iris. "</a:t>
            </a:r>
            <a:r>
              <a:rPr lang="en-US" sz="1800" b="1" dirty="0" smtClean="0"/>
              <a:t>From </a:t>
            </a:r>
            <a:r>
              <a:rPr lang="en-US" sz="1800" b="1" dirty="0" smtClean="0"/>
              <a:t>the day he came home,</a:t>
            </a:r>
            <a:r>
              <a:rPr lang="en-US" sz="1800" dirty="0" smtClean="0"/>
              <a:t> </a:t>
            </a:r>
            <a:r>
              <a:rPr lang="en-US" sz="1800" b="1" dirty="0" smtClean="0"/>
              <a:t>he </a:t>
            </a:r>
            <a:r>
              <a:rPr lang="en-US" sz="1800" b="1" dirty="0" smtClean="0"/>
              <a:t>was a different </a:t>
            </a:r>
            <a:r>
              <a:rPr lang="en-US" sz="1800" b="1" dirty="0" smtClean="0"/>
              <a:t>André,” </a:t>
            </a:r>
            <a:r>
              <a:rPr lang="en-US" sz="1800" dirty="0"/>
              <a:t>his family </a:t>
            </a:r>
            <a:r>
              <a:rPr lang="en-US" sz="1800" dirty="0" smtClean="0"/>
              <a:t>told us. </a:t>
            </a:r>
            <a:r>
              <a:rPr lang="en-US" sz="1800" b="1" dirty="0" smtClean="0"/>
              <a:t>“</a:t>
            </a:r>
            <a:r>
              <a:rPr lang="en-US" sz="1800" b="1" dirty="0" smtClean="0"/>
              <a:t>That </a:t>
            </a:r>
            <a:r>
              <a:rPr lang="en-US" sz="1800" b="1" dirty="0" smtClean="0"/>
              <a:t>strong experience of Jesus in the midst </a:t>
            </a:r>
            <a:r>
              <a:rPr lang="en-US" sz="1800" b="1" dirty="0" smtClean="0"/>
              <a:t>changed </a:t>
            </a:r>
            <a:r>
              <a:rPr lang="en-US" sz="1800" b="1" dirty="0" smtClean="0"/>
              <a:t>him profoundly."</a:t>
            </a:r>
            <a:endParaRPr lang="pt-PT" sz="1800" b="1" dirty="0">
              <a:solidFill>
                <a:srgbClr val="000000"/>
              </a:solidFill>
              <a:latin typeface="Calibri" charset="0"/>
            </a:endParaRPr>
          </a:p>
        </p:txBody>
      </p:sp>
    </p:spTree>
    <p:extLst>
      <p:ext uri="{BB962C8B-B14F-4D97-AF65-F5344CB8AC3E}">
        <p14:creationId xmlns:p14="http://schemas.microsoft.com/office/powerpoint/2010/main" val="3144675529"/>
      </p:ext>
    </p:extLst>
  </p:cSld>
  <p:clrMapOvr>
    <a:masterClrMapping/>
  </p:clrMapOvr>
  <p:transition spd="slow">
    <p:randomBar dir="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12.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a:spLocks noGrp="1"/>
          </p:cNvSpPr>
          <p:nvPr>
            <p:ph type="ctrTitle"/>
          </p:nvPr>
        </p:nvSpPr>
        <p:spPr>
          <a:xfrm>
            <a:off x="0" y="6204997"/>
            <a:ext cx="9144000" cy="642937"/>
          </a:xfrm>
        </p:spPr>
        <p:txBody>
          <a:bodyPr>
            <a:normAutofit/>
          </a:bodyPr>
          <a:lstStyle/>
          <a:p>
            <a:r>
              <a:rPr lang="en-US" sz="2000" dirty="0" smtClean="0">
                <a:solidFill>
                  <a:srgbClr val="000000"/>
                </a:solidFill>
                <a:latin typeface="Calibri" charset="0"/>
              </a:rPr>
              <a:t>The </a:t>
            </a:r>
            <a:r>
              <a:rPr lang="en-US" sz="2000" dirty="0" smtClean="0">
                <a:solidFill>
                  <a:srgbClr val="000000"/>
                </a:solidFill>
                <a:latin typeface="Calibri" charset="0"/>
              </a:rPr>
              <a:t>church was </a:t>
            </a:r>
            <a:r>
              <a:rPr lang="en-US" sz="2000" dirty="0" smtClean="0">
                <a:solidFill>
                  <a:srgbClr val="000000"/>
                </a:solidFill>
                <a:latin typeface="Calibri" charset="0"/>
              </a:rPr>
              <a:t>packed </a:t>
            </a:r>
            <a:r>
              <a:rPr lang="en-US" sz="2000" dirty="0" smtClean="0">
                <a:solidFill>
                  <a:srgbClr val="000000"/>
                </a:solidFill>
                <a:latin typeface="Calibri" charset="0"/>
              </a:rPr>
              <a:t>with the family of the </a:t>
            </a:r>
            <a:r>
              <a:rPr lang="en-US" sz="2000" dirty="0" smtClean="0">
                <a:solidFill>
                  <a:srgbClr val="000000"/>
                </a:solidFill>
                <a:latin typeface="Calibri" charset="0"/>
              </a:rPr>
              <a:t>movement</a:t>
            </a:r>
            <a:r>
              <a:rPr lang="en-US" sz="2000" dirty="0" smtClean="0">
                <a:solidFill>
                  <a:srgbClr val="000000"/>
                </a:solidFill>
                <a:latin typeface="Calibri" charset="0"/>
              </a:rPr>
              <a:t>.</a:t>
            </a:r>
            <a:endParaRPr lang="pt-PT" sz="2000" dirty="0">
              <a:solidFill>
                <a:srgbClr val="000000"/>
              </a:solidFill>
              <a:latin typeface="Calibri" charset="0"/>
            </a:endParaRPr>
          </a:p>
        </p:txBody>
      </p:sp>
      <p:sp>
        <p:nvSpPr>
          <p:cNvPr id="4" name="Título 1"/>
          <p:cNvSpPr txBox="1">
            <a:spLocks/>
          </p:cNvSpPr>
          <p:nvPr/>
        </p:nvSpPr>
        <p:spPr>
          <a:xfrm>
            <a:off x="2759075" y="616561"/>
            <a:ext cx="5825473" cy="1214428"/>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pPr algn="ctr">
              <a:lnSpc>
                <a:spcPct val="80000"/>
              </a:lnSpc>
            </a:pPr>
            <a:r>
              <a:rPr lang="it-IT" sz="4000" dirty="0" smtClean="0">
                <a:solidFill>
                  <a:schemeClr val="bg1"/>
                </a:solidFill>
                <a:latin typeface="American Typewriter"/>
                <a:cs typeface="American Typewriter"/>
              </a:rPr>
              <a:t>“</a:t>
            </a:r>
            <a:r>
              <a:rPr lang="en-US" sz="4000" dirty="0" smtClean="0">
                <a:solidFill>
                  <a:schemeClr val="bg1"/>
                </a:solidFill>
                <a:latin typeface="American Typewriter"/>
                <a:cs typeface="American Typewriter"/>
              </a:rPr>
              <a:t>The festival [funeral] of his meeting with Jesus</a:t>
            </a:r>
            <a:r>
              <a:rPr lang="it-IT" sz="4000" dirty="0" smtClean="0">
                <a:solidFill>
                  <a:schemeClr val="bg1"/>
                </a:solidFill>
                <a:latin typeface="American Typewriter"/>
                <a:cs typeface="American Typewriter"/>
              </a:rPr>
              <a:t>”</a:t>
            </a:r>
            <a:endParaRPr lang="pt-PT" sz="4000" dirty="0">
              <a:solidFill>
                <a:schemeClr val="bg1"/>
              </a:solidFill>
              <a:latin typeface="American Typewriter"/>
              <a:cs typeface="American Typewriter"/>
            </a:endParaRPr>
          </a:p>
        </p:txBody>
      </p:sp>
    </p:spTree>
    <p:extLst>
      <p:ext uri="{BB962C8B-B14F-4D97-AF65-F5344CB8AC3E}">
        <p14:creationId xmlns:p14="http://schemas.microsoft.com/office/powerpoint/2010/main" val="386420259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13.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0" y="6366245"/>
            <a:ext cx="9144000" cy="642937"/>
          </a:xfrm>
          <a:prstGeom prst="rect">
            <a:avLst/>
          </a:prstGeom>
        </p:spPr>
        <p:txBody>
          <a:bodyPr vert="horz" lIns="91440" tIns="45720" rIns="91440" bIns="45720" rtlCol="0" anchor="t" anchorCtr="0">
            <a:norm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pPr algn="ctr"/>
            <a:r>
              <a:rPr lang="en-US" sz="2000" dirty="0" smtClean="0">
                <a:solidFill>
                  <a:srgbClr val="000000"/>
                </a:solidFill>
                <a:latin typeface="Calibri" charset="0"/>
              </a:rPr>
              <a:t>The gen 3 read the intentions.</a:t>
            </a:r>
            <a:endParaRPr lang="pt-PT" sz="2000" dirty="0">
              <a:solidFill>
                <a:srgbClr val="000000"/>
              </a:solidFill>
              <a:latin typeface="Calibri" charset="0"/>
            </a:endParaRPr>
          </a:p>
        </p:txBody>
      </p:sp>
    </p:spTree>
    <p:extLst>
      <p:ext uri="{BB962C8B-B14F-4D97-AF65-F5344CB8AC3E}">
        <p14:creationId xmlns:p14="http://schemas.microsoft.com/office/powerpoint/2010/main" val="1341135486"/>
      </p:ext>
    </p:extLst>
  </p:cSld>
  <p:clrMapOvr>
    <a:masterClrMapping/>
  </p:clrMapOvr>
  <mc:AlternateContent xmlns:mc="http://schemas.openxmlformats.org/markup-compatibility/2006" xmlns:p14="http://schemas.microsoft.com/office/powerpoint/2010/main">
    <mc:Choice Requires="p14">
      <p:transition spd="slow" p14:dur="1600">
        <p14:prism dir="d" isContent="1"/>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14.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0" y="6366245"/>
            <a:ext cx="9144000" cy="642937"/>
          </a:xfrm>
          <a:prstGeom prst="rect">
            <a:avLst/>
          </a:prstGeom>
        </p:spPr>
        <p:txBody>
          <a:bodyPr vert="horz" lIns="91440" tIns="45720" rIns="91440" bIns="45720" rtlCol="0" anchor="t" anchorCtr="0">
            <a:norm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pPr algn="ctr"/>
            <a:r>
              <a:rPr lang="en-US" sz="2000" dirty="0" smtClean="0">
                <a:solidFill>
                  <a:srgbClr val="000000"/>
                </a:solidFill>
                <a:latin typeface="Calibri" charset="0"/>
              </a:rPr>
              <a:t>They </a:t>
            </a:r>
            <a:r>
              <a:rPr lang="en-US" sz="2000" dirty="0" smtClean="0">
                <a:solidFill>
                  <a:srgbClr val="000000"/>
                </a:solidFill>
                <a:latin typeface="Calibri" charset="0"/>
              </a:rPr>
              <a:t>also prepared all </a:t>
            </a:r>
            <a:r>
              <a:rPr lang="en-US" sz="2000" dirty="0" smtClean="0">
                <a:solidFill>
                  <a:srgbClr val="000000"/>
                </a:solidFill>
                <a:latin typeface="Calibri" charset="0"/>
              </a:rPr>
              <a:t>the </a:t>
            </a:r>
            <a:r>
              <a:rPr lang="en-US" sz="2000" dirty="0" smtClean="0">
                <a:solidFill>
                  <a:srgbClr val="000000"/>
                </a:solidFill>
                <a:latin typeface="Calibri" charset="0"/>
              </a:rPr>
              <a:t>songs</a:t>
            </a:r>
            <a:r>
              <a:rPr lang="en-US" sz="2000" dirty="0" smtClean="0">
                <a:solidFill>
                  <a:srgbClr val="000000"/>
                </a:solidFill>
                <a:latin typeface="Calibri" charset="0"/>
              </a:rPr>
              <a:t>.</a:t>
            </a:r>
            <a:endParaRPr lang="pt-PT" sz="2000" dirty="0">
              <a:solidFill>
                <a:srgbClr val="000000"/>
              </a:solidFill>
              <a:latin typeface="Calibri" charset="0"/>
            </a:endParaRPr>
          </a:p>
        </p:txBody>
      </p:sp>
    </p:spTree>
    <p:extLst>
      <p:ext uri="{BB962C8B-B14F-4D97-AF65-F5344CB8AC3E}">
        <p14:creationId xmlns:p14="http://schemas.microsoft.com/office/powerpoint/2010/main" val="2093911205"/>
      </p:ext>
    </p:extLst>
  </p:cSld>
  <p:clrMapOvr>
    <a:masterClrMapping/>
  </p:clrMapOvr>
  <p:transition spd="slow">
    <p:push dir="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15.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0" y="6366245"/>
            <a:ext cx="9144000" cy="642937"/>
          </a:xfrm>
          <a:prstGeom prst="rect">
            <a:avLst/>
          </a:prstGeom>
        </p:spPr>
        <p:txBody>
          <a:bodyPr vert="horz" lIns="91440" tIns="45720" rIns="91440" bIns="45720" rtlCol="0" anchor="t" anchorCtr="0">
            <a:norm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pPr algn="ctr"/>
            <a:r>
              <a:rPr lang="en-US" sz="2000" dirty="0" smtClean="0">
                <a:solidFill>
                  <a:srgbClr val="000000"/>
                </a:solidFill>
                <a:latin typeface="Calibri" charset="0"/>
              </a:rPr>
              <a:t>A white flower, symbol of </a:t>
            </a:r>
            <a:r>
              <a:rPr lang="en-US" sz="2000" dirty="0" smtClean="0">
                <a:solidFill>
                  <a:srgbClr val="000000"/>
                </a:solidFill>
                <a:latin typeface="Calibri" charset="0"/>
              </a:rPr>
              <a:t>his baptismal innocence, was placed on the casket.</a:t>
            </a:r>
            <a:endParaRPr lang="pt-PT" sz="2000" dirty="0">
              <a:solidFill>
                <a:srgbClr val="000000"/>
              </a:solidFill>
              <a:latin typeface="Calibri" charset="0"/>
            </a:endParaRPr>
          </a:p>
        </p:txBody>
      </p:sp>
    </p:spTree>
    <p:extLst>
      <p:ext uri="{BB962C8B-B14F-4D97-AF65-F5344CB8AC3E}">
        <p14:creationId xmlns:p14="http://schemas.microsoft.com/office/powerpoint/2010/main" val="905457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16.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0" y="6366245"/>
            <a:ext cx="9144000" cy="642937"/>
          </a:xfrm>
          <a:prstGeom prst="rect">
            <a:avLst/>
          </a:prstGeom>
        </p:spPr>
        <p:txBody>
          <a:bodyPr vert="horz" lIns="91440" tIns="45720" rIns="91440" bIns="45720" rtlCol="0" anchor="t" anchorCtr="0">
            <a:norm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pPr algn="ctr"/>
            <a:r>
              <a:rPr lang="en-US" sz="2000" dirty="0" smtClean="0">
                <a:solidFill>
                  <a:srgbClr val="000000"/>
                </a:solidFill>
                <a:latin typeface="Calibri" charset="0"/>
              </a:rPr>
              <a:t>Flavio, the </a:t>
            </a:r>
            <a:r>
              <a:rPr lang="en-US" sz="2000" dirty="0" smtClean="0">
                <a:solidFill>
                  <a:srgbClr val="000000"/>
                </a:solidFill>
                <a:latin typeface="Calibri" charset="0"/>
              </a:rPr>
              <a:t>“white” </a:t>
            </a:r>
            <a:r>
              <a:rPr lang="en-US" sz="2000" dirty="0" smtClean="0">
                <a:solidFill>
                  <a:srgbClr val="000000"/>
                </a:solidFill>
                <a:latin typeface="Calibri" charset="0"/>
              </a:rPr>
              <a:t>of his unit, read a brief </a:t>
            </a:r>
            <a:r>
              <a:rPr lang="en-US" sz="2000" dirty="0" smtClean="0">
                <a:solidFill>
                  <a:srgbClr val="000000"/>
                </a:solidFill>
                <a:latin typeface="Calibri" charset="0"/>
              </a:rPr>
              <a:t>story of his life and experiences.</a:t>
            </a:r>
            <a:endParaRPr lang="pt-PT" sz="2000" dirty="0">
              <a:solidFill>
                <a:srgbClr val="000000"/>
              </a:solidFill>
              <a:latin typeface="Calibri" charset="0"/>
            </a:endParaRPr>
          </a:p>
        </p:txBody>
      </p:sp>
    </p:spTree>
    <p:extLst>
      <p:ext uri="{BB962C8B-B14F-4D97-AF65-F5344CB8AC3E}">
        <p14:creationId xmlns:p14="http://schemas.microsoft.com/office/powerpoint/2010/main" val="3940749063"/>
      </p:ext>
    </p:extLst>
  </p:cSld>
  <p:clrMapOvr>
    <a:masterClrMapping/>
  </p:clrMapOvr>
  <p:transition spd="slow">
    <p:randomBar dir="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17.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a:spLocks noGrp="1"/>
          </p:cNvSpPr>
          <p:nvPr>
            <p:ph type="ctrTitle"/>
          </p:nvPr>
        </p:nvSpPr>
        <p:spPr>
          <a:xfrm>
            <a:off x="5340064" y="4698261"/>
            <a:ext cx="3604644" cy="1857375"/>
          </a:xfrm>
        </p:spPr>
        <p:txBody>
          <a:bodyPr>
            <a:normAutofit/>
          </a:bodyPr>
          <a:lstStyle/>
          <a:p>
            <a:pPr algn="l"/>
            <a:r>
              <a:rPr lang="en-US" sz="1800" dirty="0" smtClean="0">
                <a:solidFill>
                  <a:srgbClr val="000000"/>
                </a:solidFill>
                <a:latin typeface="Calibri" charset="0"/>
              </a:rPr>
              <a:t>Jorge, his </a:t>
            </a:r>
            <a:r>
              <a:rPr lang="en-US" sz="1800" dirty="0" smtClean="0">
                <a:solidFill>
                  <a:srgbClr val="000000"/>
                </a:solidFill>
                <a:latin typeface="Calibri" charset="0"/>
              </a:rPr>
              <a:t>father, </a:t>
            </a:r>
            <a:r>
              <a:rPr lang="en-US" sz="1800" dirty="0" smtClean="0">
                <a:solidFill>
                  <a:srgbClr val="000000"/>
                </a:solidFill>
                <a:latin typeface="Calibri" charset="0"/>
              </a:rPr>
              <a:t>said with </a:t>
            </a:r>
            <a:r>
              <a:rPr lang="en-US" sz="1800" dirty="0" smtClean="0">
                <a:solidFill>
                  <a:srgbClr val="000000"/>
                </a:solidFill>
                <a:latin typeface="Calibri" charset="0"/>
              </a:rPr>
              <a:t>emotion: </a:t>
            </a:r>
            <a:r>
              <a:rPr lang="en-US" sz="1800" b="1" dirty="0" smtClean="0">
                <a:solidFill>
                  <a:srgbClr val="000000"/>
                </a:solidFill>
                <a:latin typeface="Calibri" charset="0"/>
              </a:rPr>
              <a:t>“During </a:t>
            </a:r>
            <a:r>
              <a:rPr lang="en-US" sz="1800" b="1" dirty="0" smtClean="0">
                <a:solidFill>
                  <a:srgbClr val="000000"/>
                </a:solidFill>
                <a:latin typeface="Calibri" charset="0"/>
              </a:rPr>
              <a:t>these days </a:t>
            </a:r>
            <a:r>
              <a:rPr lang="en-US" sz="1800" b="1" dirty="0" smtClean="0">
                <a:solidFill>
                  <a:srgbClr val="000000"/>
                </a:solidFill>
                <a:latin typeface="Calibri" charset="0"/>
              </a:rPr>
              <a:t>some of you </a:t>
            </a:r>
            <a:r>
              <a:rPr lang="en-US" sz="1800" b="1" dirty="0" smtClean="0">
                <a:solidFill>
                  <a:srgbClr val="000000"/>
                </a:solidFill>
                <a:latin typeface="Calibri" charset="0"/>
              </a:rPr>
              <a:t>have asked me what it was like to take care of </a:t>
            </a:r>
            <a:r>
              <a:rPr lang="en-US" sz="1800" b="1" dirty="0" smtClean="0">
                <a:solidFill>
                  <a:srgbClr val="000000"/>
                </a:solidFill>
                <a:latin typeface="Calibri" charset="0"/>
              </a:rPr>
              <a:t>Andre’ </a:t>
            </a:r>
            <a:r>
              <a:rPr lang="en-US" sz="1800" b="1" dirty="0" smtClean="0">
                <a:solidFill>
                  <a:srgbClr val="000000"/>
                </a:solidFill>
                <a:latin typeface="Calibri" charset="0"/>
              </a:rPr>
              <a:t>for 16 years</a:t>
            </a:r>
            <a:r>
              <a:rPr lang="en-US" sz="1800" b="1" dirty="0" smtClean="0">
                <a:solidFill>
                  <a:srgbClr val="000000"/>
                </a:solidFill>
                <a:latin typeface="Calibri" charset="0"/>
              </a:rPr>
              <a:t>. </a:t>
            </a:r>
            <a:r>
              <a:rPr lang="en-US" sz="1800" b="1" dirty="0" smtClean="0">
                <a:solidFill>
                  <a:srgbClr val="000000"/>
                </a:solidFill>
                <a:latin typeface="Calibri" charset="0"/>
              </a:rPr>
              <a:t>I </a:t>
            </a:r>
            <a:r>
              <a:rPr lang="en-US" sz="1800" b="1" dirty="0" smtClean="0">
                <a:solidFill>
                  <a:srgbClr val="000000"/>
                </a:solidFill>
                <a:latin typeface="Calibri" charset="0"/>
              </a:rPr>
              <a:t>can only say that it was a </a:t>
            </a:r>
            <a:r>
              <a:rPr lang="en-US" sz="1800" b="1" dirty="0" smtClean="0">
                <a:solidFill>
                  <a:srgbClr val="000000"/>
                </a:solidFill>
                <a:latin typeface="Calibri" charset="0"/>
              </a:rPr>
              <a:t>great privilege!</a:t>
            </a:r>
            <a:r>
              <a:rPr lang="en-US" sz="1800" dirty="0" smtClean="0">
                <a:solidFill>
                  <a:srgbClr val="000000"/>
                </a:solidFill>
                <a:latin typeface="Calibri" charset="0"/>
              </a:rPr>
              <a:t>”</a:t>
            </a:r>
            <a:endParaRPr lang="pt-PT" sz="1800" b="1" i="1" dirty="0">
              <a:solidFill>
                <a:srgbClr val="000000"/>
              </a:solidFill>
              <a:latin typeface="Calibri" charset="0"/>
            </a:endParaRPr>
          </a:p>
        </p:txBody>
      </p:sp>
    </p:spTree>
    <p:extLst>
      <p:ext uri="{BB962C8B-B14F-4D97-AF65-F5344CB8AC3E}">
        <p14:creationId xmlns:p14="http://schemas.microsoft.com/office/powerpoint/2010/main" val="364214947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Imagen 1" descr="Diapositiva04.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6" name="CuadroTexto 1"/>
          <p:cNvSpPr txBox="1">
            <a:spLocks noChangeArrowheads="1"/>
          </p:cNvSpPr>
          <p:nvPr/>
        </p:nvSpPr>
        <p:spPr bwMode="auto">
          <a:xfrm rot="21439902">
            <a:off x="5240669" y="1536819"/>
            <a:ext cx="3063982" cy="2677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dirty="0" smtClean="0">
                <a:solidFill>
                  <a:srgbClr val="004E74"/>
                </a:solidFill>
                <a:latin typeface="American Typewriter" charset="0"/>
                <a:ea typeface="ヒラギノ明朝 ProN W3" charset="0"/>
                <a:cs typeface="ヒラギノ明朝 ProN W3" charset="0"/>
                <a:sym typeface="Georgia" charset="0"/>
              </a:rPr>
              <a:t>During the entire period of his illness </a:t>
            </a:r>
            <a:r>
              <a:rPr lang="en-US" sz="2800" dirty="0" smtClean="0">
                <a:solidFill>
                  <a:srgbClr val="004E74"/>
                </a:solidFill>
                <a:latin typeface="American Typewriter" charset="0"/>
                <a:ea typeface="ヒラギノ明朝 ProN W3" charset="0"/>
                <a:cs typeface="ヒラギノ明朝 ProN W3" charset="0"/>
                <a:sym typeface="Georgia" charset="0"/>
              </a:rPr>
              <a:t>he and his family formed </a:t>
            </a:r>
            <a:r>
              <a:rPr lang="en-US" sz="2800" dirty="0" smtClean="0">
                <a:solidFill>
                  <a:srgbClr val="004E74"/>
                </a:solidFill>
                <a:latin typeface="American Typewriter" charset="0"/>
                <a:ea typeface="ヒラギノ明朝 ProN W3" charset="0"/>
                <a:cs typeface="ヒラギノ明朝 ProN W3" charset="0"/>
                <a:sym typeface="Georgia" charset="0"/>
              </a:rPr>
              <a:t>a close bond with </a:t>
            </a:r>
            <a:r>
              <a:rPr lang="en-US" sz="2800" b="1" dirty="0" smtClean="0">
                <a:solidFill>
                  <a:srgbClr val="004E74"/>
                </a:solidFill>
                <a:latin typeface="American Typewriter" charset="0"/>
                <a:ea typeface="ヒラギノ明朝 ProN W3" charset="0"/>
                <a:cs typeface="ヒラギノ明朝 ProN W3" charset="0"/>
                <a:sym typeface="Georgia" charset="0"/>
              </a:rPr>
              <a:t>Jesus Forsaken.</a:t>
            </a:r>
            <a:endParaRPr lang="it-IT" sz="2800" b="1" dirty="0">
              <a:solidFill>
                <a:srgbClr val="004E74"/>
              </a:solidFill>
              <a:latin typeface="American Typewriter" charset="0"/>
              <a:ea typeface="ヒラギノ明朝 ProN W3" charset="0"/>
              <a:cs typeface="ヒラギノ明朝 ProN W3" charset="0"/>
              <a:sym typeface="Georgia" charset="0"/>
            </a:endParaRPr>
          </a:p>
        </p:txBody>
      </p:sp>
      <p:sp>
        <p:nvSpPr>
          <p:cNvPr id="2" name="Elipse 1"/>
          <p:cNvSpPr/>
          <p:nvPr/>
        </p:nvSpPr>
        <p:spPr>
          <a:xfrm>
            <a:off x="4397516" y="493325"/>
            <a:ext cx="713678" cy="713678"/>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it-IT"/>
          </a:p>
        </p:txBody>
      </p:sp>
      <p:sp>
        <p:nvSpPr>
          <p:cNvPr id="5" name="Elipse 4"/>
          <p:cNvSpPr/>
          <p:nvPr/>
        </p:nvSpPr>
        <p:spPr>
          <a:xfrm>
            <a:off x="687658" y="5463513"/>
            <a:ext cx="713678" cy="713678"/>
          </a:xfrm>
          <a:prstGeom prst="ellipse">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endParaRPr lang="it-IT"/>
          </a:p>
        </p:txBody>
      </p:sp>
      <p:pic>
        <p:nvPicPr>
          <p:cNvPr id="3" name="Immagine 2" descr="baffo viola.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3999" y="4821097"/>
            <a:ext cx="2975429" cy="452404"/>
          </a:xfrm>
          <a:prstGeom prst="rect">
            <a:avLst/>
          </a:prstGeom>
        </p:spPr>
      </p:pic>
    </p:spTree>
    <p:extLst>
      <p:ext uri="{BB962C8B-B14F-4D97-AF65-F5344CB8AC3E}">
        <p14:creationId xmlns:p14="http://schemas.microsoft.com/office/powerpoint/2010/main" val="366546939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18.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0" y="6289126"/>
            <a:ext cx="9144000" cy="642937"/>
          </a:xfrm>
          <a:prstGeom prst="rect">
            <a:avLst/>
          </a:prstGeom>
        </p:spPr>
        <p:txBody>
          <a:bodyPr vert="horz" lIns="91440" tIns="45720" rIns="91440" bIns="45720" rtlCol="0" anchor="t" anchorCtr="0">
            <a:normAutofit lnSpcReduction="10000"/>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pPr algn="ctr"/>
            <a:r>
              <a:rPr lang="en-US" sz="2000" dirty="0" smtClean="0">
                <a:solidFill>
                  <a:srgbClr val="000000"/>
                </a:solidFill>
                <a:latin typeface="Calibri" charset="0"/>
              </a:rPr>
              <a:t>When the casket was </a:t>
            </a:r>
            <a:r>
              <a:rPr lang="en-US" sz="2000" dirty="0" smtClean="0">
                <a:solidFill>
                  <a:srgbClr val="000000"/>
                </a:solidFill>
                <a:latin typeface="Calibri" charset="0"/>
              </a:rPr>
              <a:t>lowered into the ground, everyone applauded and </a:t>
            </a:r>
            <a:r>
              <a:rPr lang="en-US" sz="2000" dirty="0" smtClean="0">
                <a:solidFill>
                  <a:srgbClr val="000000"/>
                </a:solidFill>
                <a:latin typeface="Calibri" charset="0"/>
              </a:rPr>
              <a:t>colored balloons </a:t>
            </a:r>
            <a:r>
              <a:rPr lang="en-US" sz="2000" dirty="0" smtClean="0">
                <a:solidFill>
                  <a:srgbClr val="000000"/>
                </a:solidFill>
                <a:latin typeface="Calibri" charset="0"/>
              </a:rPr>
              <a:t>were released into the sky!!!</a:t>
            </a:r>
            <a:endParaRPr lang="pt-PT" sz="2000" dirty="0">
              <a:solidFill>
                <a:srgbClr val="000000"/>
              </a:solidFill>
              <a:latin typeface="Calibri" charset="0"/>
            </a:endParaRPr>
          </a:p>
        </p:txBody>
      </p:sp>
    </p:spTree>
    <p:extLst>
      <p:ext uri="{BB962C8B-B14F-4D97-AF65-F5344CB8AC3E}">
        <p14:creationId xmlns:p14="http://schemas.microsoft.com/office/powerpoint/2010/main" val="197475769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19.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ítulo 1"/>
          <p:cNvSpPr txBox="1">
            <a:spLocks/>
          </p:cNvSpPr>
          <p:nvPr/>
        </p:nvSpPr>
        <p:spPr>
          <a:xfrm>
            <a:off x="0" y="6366245"/>
            <a:ext cx="9144000" cy="642937"/>
          </a:xfrm>
          <a:prstGeom prst="rect">
            <a:avLst/>
          </a:prstGeom>
        </p:spPr>
        <p:txBody>
          <a:bodyPr vert="horz" lIns="91440" tIns="45720" rIns="91440" bIns="45720" rtlCol="0" anchor="t" anchorCtr="0">
            <a:normAutofit/>
          </a:bodyPr>
          <a:lstStyle>
            <a:lvl1pPr algn="l" defTabSz="914400" rtl="0" eaLnBrk="1" latinLnBrk="0" hangingPunct="1">
              <a:spcBef>
                <a:spcPct val="0"/>
              </a:spcBef>
              <a:buNone/>
              <a:defRPr sz="2800" b="0" kern="1200">
                <a:solidFill>
                  <a:schemeClr val="accent1"/>
                </a:solidFill>
                <a:latin typeface="+mj-lt"/>
                <a:ea typeface="+mj-ea"/>
                <a:cs typeface="+mj-cs"/>
              </a:defRPr>
            </a:lvl1pPr>
          </a:lstStyle>
          <a:p>
            <a:pPr algn="ctr"/>
            <a:r>
              <a:rPr lang="en-US" sz="2000" dirty="0" smtClean="0">
                <a:solidFill>
                  <a:schemeClr val="tx1"/>
                </a:solidFill>
                <a:latin typeface="Calibri" charset="0"/>
              </a:rPr>
              <a:t>All those present experienced the "normality of the </a:t>
            </a:r>
            <a:r>
              <a:rPr lang="en-US" sz="2000" dirty="0" smtClean="0">
                <a:solidFill>
                  <a:schemeClr val="tx1"/>
                </a:solidFill>
                <a:latin typeface="Calibri" charset="0"/>
              </a:rPr>
              <a:t>supernatural."</a:t>
            </a:r>
            <a:endParaRPr lang="pt-PT" sz="2000" dirty="0">
              <a:solidFill>
                <a:srgbClr val="000000"/>
              </a:solidFill>
              <a:latin typeface="Calibri" charset="0"/>
            </a:endParaRPr>
          </a:p>
        </p:txBody>
      </p:sp>
    </p:spTree>
    <p:extLst>
      <p:ext uri="{BB962C8B-B14F-4D97-AF65-F5344CB8AC3E}">
        <p14:creationId xmlns:p14="http://schemas.microsoft.com/office/powerpoint/2010/main" val="26592010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Diapositiva20.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008975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685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3" name="Immagine 2" descr="fiori_01.png"/>
          <p:cNvPicPr>
            <a:picLocks noChangeAspect="1"/>
          </p:cNvPicPr>
          <p:nvPr/>
        </p:nvPicPr>
        <p:blipFill>
          <a:blip r:embed="rId2">
            <a:alphaModFix amt="21000"/>
            <a:extLst>
              <a:ext uri="{28A0092B-C50C-407E-A947-70E740481C1C}">
                <a14:useLocalDpi xmlns:a14="http://schemas.microsoft.com/office/drawing/2010/main"/>
              </a:ext>
            </a:extLst>
          </a:blip>
          <a:stretch>
            <a:fillRect/>
          </a:stretch>
        </p:blipFill>
        <p:spPr>
          <a:xfrm>
            <a:off x="0" y="-788122"/>
            <a:ext cx="9144000" cy="8428610"/>
          </a:xfrm>
          <a:prstGeom prst="rect">
            <a:avLst/>
          </a:prstGeom>
        </p:spPr>
      </p:pic>
      <p:sp>
        <p:nvSpPr>
          <p:cNvPr id="4" name="Rectángulo 5"/>
          <p:cNvSpPr>
            <a:spLocks noChangeArrowheads="1"/>
          </p:cNvSpPr>
          <p:nvPr/>
        </p:nvSpPr>
        <p:spPr bwMode="auto">
          <a:xfrm rot="21384826">
            <a:off x="907672" y="1952020"/>
            <a:ext cx="4411662"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a:solidFill>
                  <a:schemeClr val="tx2">
                    <a:lumMod val="75000"/>
                  </a:schemeClr>
                </a:solidFill>
                <a:latin typeface="American Typewriter" charset="0"/>
                <a:cs typeface="American Typewriter" charset="0"/>
              </a:rPr>
              <a:t>João </a:t>
            </a:r>
            <a:r>
              <a:rPr lang="es-ES" sz="3200" b="1" dirty="0" err="1">
                <a:solidFill>
                  <a:schemeClr val="tx2">
                    <a:lumMod val="75000"/>
                  </a:schemeClr>
                </a:solidFill>
                <a:latin typeface="American Typewriter" charset="0"/>
                <a:cs typeface="American Typewriter" charset="0"/>
              </a:rPr>
              <a:t>Victor</a:t>
            </a:r>
            <a:r>
              <a:rPr lang="es-ES" sz="3200" b="1" dirty="0">
                <a:solidFill>
                  <a:schemeClr val="tx2">
                    <a:lumMod val="75000"/>
                  </a:schemeClr>
                </a:solidFill>
                <a:latin typeface="American Typewriter" charset="0"/>
                <a:cs typeface="American Typewriter" charset="0"/>
              </a:rPr>
              <a:t> </a:t>
            </a:r>
            <a:r>
              <a:rPr lang="es-ES" sz="3200" dirty="0">
                <a:solidFill>
                  <a:schemeClr val="tx2">
                    <a:lumMod val="75000"/>
                  </a:schemeClr>
                </a:solidFill>
                <a:latin typeface="American Typewriter" charset="0"/>
                <a:cs typeface="American Typewriter" charset="0"/>
              </a:rPr>
              <a:t>(</a:t>
            </a:r>
            <a:r>
              <a:rPr lang="es-ES" sz="3200" dirty="0" err="1">
                <a:solidFill>
                  <a:schemeClr val="tx2">
                    <a:lumMod val="75000"/>
                  </a:schemeClr>
                </a:solidFill>
                <a:latin typeface="American Typewriter Light" charset="0"/>
                <a:cs typeface="American Typewriter Light" charset="0"/>
              </a:rPr>
              <a:t>Brasile</a:t>
            </a:r>
            <a:r>
              <a:rPr lang="es-ES" sz="3200" dirty="0">
                <a:solidFill>
                  <a:schemeClr val="tx2">
                    <a:lumMod val="75000"/>
                  </a:schemeClr>
                </a:solidFill>
                <a:latin typeface="American Typewriter" charset="0"/>
                <a:cs typeface="American Typewriter" charset="0"/>
              </a:rPr>
              <a:t>)</a:t>
            </a:r>
            <a:r>
              <a:rPr lang="es-ES_tradnl" sz="3200" dirty="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5" name="Rectángulo 5"/>
          <p:cNvSpPr>
            <a:spLocks noChangeArrowheads="1"/>
          </p:cNvSpPr>
          <p:nvPr/>
        </p:nvSpPr>
        <p:spPr bwMode="auto">
          <a:xfrm rot="901475">
            <a:off x="1408672" y="3821656"/>
            <a:ext cx="308551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err="1" smtClean="0">
                <a:solidFill>
                  <a:schemeClr val="tx2">
                    <a:lumMod val="75000"/>
                  </a:schemeClr>
                </a:solidFill>
                <a:latin typeface="American Typewriter" charset="0"/>
                <a:cs typeface="American Typewriter" charset="0"/>
              </a:rPr>
              <a:t>Davide</a:t>
            </a:r>
            <a:r>
              <a:rPr lang="es-ES" sz="3200" b="1" dirty="0" smtClean="0">
                <a:solidFill>
                  <a:schemeClr val="tx2">
                    <a:lumMod val="75000"/>
                  </a:schemeClr>
                </a:solidFill>
                <a:latin typeface="American Typewriter" charset="0"/>
                <a:cs typeface="American Typewriter" charset="0"/>
              </a:rPr>
              <a:t>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Italia</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6" name="Rectángulo 5"/>
          <p:cNvSpPr>
            <a:spLocks noChangeArrowheads="1"/>
          </p:cNvSpPr>
          <p:nvPr/>
        </p:nvSpPr>
        <p:spPr bwMode="auto">
          <a:xfrm rot="347054">
            <a:off x="3754850" y="2967003"/>
            <a:ext cx="471755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Christopher </a:t>
            </a:r>
            <a:r>
              <a:rPr lang="es-ES" sz="3200" dirty="0" smtClean="0">
                <a:solidFill>
                  <a:schemeClr val="tx2">
                    <a:lumMod val="75000"/>
                  </a:schemeClr>
                </a:solidFill>
                <a:latin typeface="American Typewriter" charset="0"/>
                <a:cs typeface="American Typewriter" charset="0"/>
              </a:rPr>
              <a:t>(</a:t>
            </a:r>
            <a:r>
              <a:rPr lang="es-ES" sz="3200" dirty="0" err="1" smtClean="0">
                <a:solidFill>
                  <a:schemeClr val="tx2">
                    <a:lumMod val="75000"/>
                  </a:schemeClr>
                </a:solidFill>
                <a:latin typeface="American Typewriter Light" charset="0"/>
                <a:cs typeface="American Typewriter Light" charset="0"/>
              </a:rPr>
              <a:t>Panama</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7" name="Rectángulo 5"/>
          <p:cNvSpPr>
            <a:spLocks noChangeArrowheads="1"/>
          </p:cNvSpPr>
          <p:nvPr/>
        </p:nvSpPr>
        <p:spPr bwMode="auto">
          <a:xfrm rot="19987028">
            <a:off x="3230262" y="4645400"/>
            <a:ext cx="393209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André </a:t>
            </a:r>
            <a:r>
              <a:rPr lang="es-ES" sz="3200" dirty="0" smtClean="0">
                <a:solidFill>
                  <a:schemeClr val="tx2">
                    <a:lumMod val="75000"/>
                  </a:schemeClr>
                </a:solidFill>
                <a:latin typeface="American Typewriter" charset="0"/>
                <a:cs typeface="American Typewriter" charset="0"/>
              </a:rPr>
              <a:t>(</a:t>
            </a:r>
            <a:r>
              <a:rPr lang="es-ES" sz="3200" dirty="0" err="1" smtClean="0">
                <a:solidFill>
                  <a:schemeClr val="tx2">
                    <a:lumMod val="75000"/>
                  </a:schemeClr>
                </a:solidFill>
                <a:latin typeface="American Typewriter Light" charset="0"/>
                <a:cs typeface="American Typewriter Light" charset="0"/>
              </a:rPr>
              <a:t>Portogallo</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8" name="Rectángulo 5"/>
          <p:cNvSpPr>
            <a:spLocks noChangeArrowheads="1"/>
          </p:cNvSpPr>
          <p:nvPr/>
        </p:nvSpPr>
        <p:spPr bwMode="auto">
          <a:xfrm rot="347054">
            <a:off x="4882807" y="1111593"/>
            <a:ext cx="2984154"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Marco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Italia</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pic>
        <p:nvPicPr>
          <p:cNvPr id="10" name="Immagine 9" descr="macchie_001.png">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8066" y="3271546"/>
            <a:ext cx="921034" cy="1032935"/>
          </a:xfrm>
          <a:prstGeom prst="rect">
            <a:avLst/>
          </a:prstGeom>
        </p:spPr>
      </p:pic>
      <p:pic>
        <p:nvPicPr>
          <p:cNvPr id="11" name="Immagine 10" descr="macchie_001.png">
            <a:hlinkClick r:id="rId5"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446103">
            <a:off x="2961302" y="5679083"/>
            <a:ext cx="921034" cy="1032935"/>
          </a:xfrm>
          <a:prstGeom prst="rect">
            <a:avLst/>
          </a:prstGeom>
        </p:spPr>
      </p:pic>
      <p:pic>
        <p:nvPicPr>
          <p:cNvPr id="12" name="Immagine 11" descr="macchie_001.png">
            <a:hlinkClick r:id="rId6"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705495">
            <a:off x="290597" y="2157156"/>
            <a:ext cx="921034" cy="1032935"/>
          </a:xfrm>
          <a:prstGeom prst="rect">
            <a:avLst/>
          </a:prstGeom>
        </p:spPr>
      </p:pic>
      <p:pic>
        <p:nvPicPr>
          <p:cNvPr id="13" name="Immagine 12" descr="macchie_001.png">
            <a:hlinkClick r:id="rId7"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153773">
            <a:off x="4321941" y="513896"/>
            <a:ext cx="921034" cy="1032935"/>
          </a:xfrm>
          <a:prstGeom prst="rect">
            <a:avLst/>
          </a:prstGeom>
        </p:spPr>
      </p:pic>
      <p:pic>
        <p:nvPicPr>
          <p:cNvPr id="14" name="Immagine 13" descr="macchie_001.png">
            <a:hlinkClick r:id="rId8"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764350">
            <a:off x="3110912" y="2744797"/>
            <a:ext cx="921034" cy="1032935"/>
          </a:xfrm>
          <a:prstGeom prst="rect">
            <a:avLst/>
          </a:prstGeom>
        </p:spPr>
      </p:pic>
      <p:sp>
        <p:nvSpPr>
          <p:cNvPr id="15" name="Freccia destra con strisce 14"/>
          <p:cNvSpPr/>
          <p:nvPr/>
        </p:nvSpPr>
        <p:spPr>
          <a:xfrm rot="19045188">
            <a:off x="1043991" y="3720888"/>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
        <p:nvSpPr>
          <p:cNvPr id="16" name="Freccia destra con strisce 15"/>
          <p:cNvSpPr/>
          <p:nvPr/>
        </p:nvSpPr>
        <p:spPr>
          <a:xfrm rot="13611019">
            <a:off x="744536" y="2551563"/>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7" name="Freccia destra con strisce 16"/>
          <p:cNvSpPr/>
          <p:nvPr/>
        </p:nvSpPr>
        <p:spPr>
          <a:xfrm rot="4373441">
            <a:off x="3427658" y="3060561"/>
            <a:ext cx="298370" cy="244121"/>
          </a:xfrm>
          <a:prstGeom prst="strip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a:p>
        </p:txBody>
      </p:sp>
      <p:sp>
        <p:nvSpPr>
          <p:cNvPr id="18" name="Freccia destra con strisce 17"/>
          <p:cNvSpPr/>
          <p:nvPr/>
        </p:nvSpPr>
        <p:spPr>
          <a:xfrm rot="11262194">
            <a:off x="3659768" y="6184739"/>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9" name="Freccia destra con strisce 18"/>
          <p:cNvSpPr/>
          <p:nvPr/>
        </p:nvSpPr>
        <p:spPr>
          <a:xfrm rot="6363234">
            <a:off x="4864079" y="598571"/>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97551583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Imagen 1" descr="Diapositiva0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6" name="Rectangle 5"/>
          <p:cNvSpPr>
            <a:spLocks/>
          </p:cNvSpPr>
          <p:nvPr/>
        </p:nvSpPr>
        <p:spPr bwMode="auto">
          <a:xfrm>
            <a:off x="307975" y="6323112"/>
            <a:ext cx="1859483"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0" tIns="0" rIns="0" bIns="0" anchor="ctr">
            <a:spAutoFit/>
          </a:bodyPr>
          <a:lstStyle/>
          <a:p>
            <a:r>
              <a:rPr lang="en-US" sz="2000" b="1" dirty="0" smtClean="0">
                <a:solidFill>
                  <a:srgbClr val="CDCDCD"/>
                </a:solidFill>
                <a:latin typeface="Arial" charset="0"/>
                <a:cs typeface="Arial" charset="0"/>
                <a:sym typeface="Helvetica Neue Bold Condensed" charset="0"/>
              </a:rPr>
              <a:t>A</a:t>
            </a:r>
            <a:r>
              <a:rPr lang="ja-JP" altLang="en-US" sz="2000" b="1" dirty="0" smtClean="0">
                <a:solidFill>
                  <a:srgbClr val="CDCDCD"/>
                </a:solidFill>
                <a:latin typeface="Arial" charset="0"/>
                <a:cs typeface="Arial" charset="0"/>
                <a:sym typeface="Helvetica Neue Bold Condensed" charset="0"/>
              </a:rPr>
              <a:t>“</a:t>
            </a:r>
            <a:r>
              <a:rPr lang="en-US" altLang="ja-JP" sz="2000" b="1" dirty="0" smtClean="0">
                <a:solidFill>
                  <a:srgbClr val="CDCDCD"/>
                </a:solidFill>
                <a:latin typeface="Arial" charset="0"/>
                <a:cs typeface="Arial" charset="0"/>
                <a:sym typeface="Helvetica Neue Bold Condensed" charset="0"/>
              </a:rPr>
              <a:t>SUPER-KID</a:t>
            </a:r>
            <a:r>
              <a:rPr lang="ja-JP" altLang="en-US" sz="2000" b="1" dirty="0" smtClean="0">
                <a:solidFill>
                  <a:srgbClr val="CDCDCD"/>
                </a:solidFill>
                <a:latin typeface="Arial" charset="0"/>
                <a:cs typeface="Arial" charset="0"/>
                <a:sym typeface="Helvetica Neue Bold Condensed" charset="0"/>
              </a:rPr>
              <a:t>”</a:t>
            </a:r>
            <a:endParaRPr lang="en-US" sz="2000" b="1" dirty="0">
              <a:solidFill>
                <a:srgbClr val="CDCDCD"/>
              </a:solidFill>
              <a:latin typeface="Arial" charset="0"/>
              <a:cs typeface="Arial" charset="0"/>
              <a:sym typeface="Helvetica Neue Bold Condensed" charset="0"/>
            </a:endParaRPr>
          </a:p>
        </p:txBody>
      </p:sp>
      <p:sp>
        <p:nvSpPr>
          <p:cNvPr id="1027" name="Rectangle 6"/>
          <p:cNvSpPr>
            <a:spLocks/>
          </p:cNvSpPr>
          <p:nvPr/>
        </p:nvSpPr>
        <p:spPr bwMode="auto">
          <a:xfrm>
            <a:off x="280988" y="5100638"/>
            <a:ext cx="6459537" cy="1231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0" tIns="0" rIns="0" bIns="0" anchor="ctr">
            <a:spAutoFit/>
          </a:bodyPr>
          <a:lstStyle/>
          <a:p>
            <a:r>
              <a:rPr lang="es-ES" sz="8000" b="1">
                <a:solidFill>
                  <a:srgbClr val="5483A6"/>
                </a:solidFill>
                <a:latin typeface="Arial" charset="0"/>
                <a:cs typeface="Arial" charset="0"/>
                <a:sym typeface="Helvetica Neue Bold Condensed" charset="0"/>
              </a:rPr>
              <a:t>Marco Amato</a:t>
            </a:r>
            <a:endParaRPr lang="en-US" sz="8000" b="1">
              <a:solidFill>
                <a:srgbClr val="5483A6"/>
              </a:solidFill>
              <a:latin typeface="Arial" charset="0"/>
              <a:cs typeface="Arial" charset="0"/>
              <a:sym typeface="Helvetica Neue Bold Condensed" charset="0"/>
            </a:endParaRPr>
          </a:p>
        </p:txBody>
      </p:sp>
    </p:spTree>
    <p:extLst>
      <p:ext uri="{BB962C8B-B14F-4D97-AF65-F5344CB8AC3E}">
        <p14:creationId xmlns:p14="http://schemas.microsoft.com/office/powerpoint/2010/main" val="279014285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Imagen 3" descr="Diapositiva0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0" name="Rectangle 4"/>
          <p:cNvSpPr txBox="1">
            <a:spLocks noChangeArrowheads="1"/>
          </p:cNvSpPr>
          <p:nvPr/>
        </p:nvSpPr>
        <p:spPr bwMode="auto">
          <a:xfrm>
            <a:off x="292100" y="5864225"/>
            <a:ext cx="847090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400" b="1" dirty="0" smtClean="0">
                <a:solidFill>
                  <a:srgbClr val="FFFFFF"/>
                </a:solidFill>
                <a:latin typeface="Arial" charset="0"/>
                <a:cs typeface="Arial" charset="0"/>
              </a:rPr>
              <a:t>HE </a:t>
            </a:r>
            <a:r>
              <a:rPr lang="en-US" sz="2400" b="1" dirty="0" smtClean="0">
                <a:solidFill>
                  <a:srgbClr val="FFFFFF"/>
                </a:solidFill>
                <a:latin typeface="Arial" charset="0"/>
                <a:cs typeface="Arial" charset="0"/>
              </a:rPr>
              <a:t>WAS </a:t>
            </a:r>
            <a:r>
              <a:rPr lang="en-US" sz="2400" b="1" dirty="0" smtClean="0">
                <a:solidFill>
                  <a:srgbClr val="FFFFFF"/>
                </a:solidFill>
                <a:latin typeface="Arial" charset="0"/>
                <a:cs typeface="Arial" charset="0"/>
              </a:rPr>
              <a:t>ABLE TO COMMUNICATE VIA COMPUTER</a:t>
            </a:r>
            <a:endParaRPr lang="en-US" sz="2400" b="1" dirty="0">
              <a:solidFill>
                <a:srgbClr val="FFFFFF"/>
              </a:solidFill>
              <a:latin typeface="Arial" charset="0"/>
              <a:cs typeface="Arial" charset="0"/>
            </a:endParaRPr>
          </a:p>
        </p:txBody>
      </p:sp>
      <p:sp>
        <p:nvSpPr>
          <p:cNvPr id="2051" name="Rectangle 5"/>
          <p:cNvSpPr txBox="1">
            <a:spLocks noChangeArrowheads="1"/>
          </p:cNvSpPr>
          <p:nvPr/>
        </p:nvSpPr>
        <p:spPr bwMode="auto">
          <a:xfrm>
            <a:off x="292100" y="6372225"/>
            <a:ext cx="3241675"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Font typeface="Arial" charset="0"/>
              <a:buNone/>
            </a:pPr>
            <a:r>
              <a:rPr lang="en-US" sz="1600" b="1" dirty="0" smtClean="0">
                <a:solidFill>
                  <a:srgbClr val="898989"/>
                </a:solidFill>
                <a:latin typeface="Arial" charset="0"/>
                <a:cs typeface="Arial" charset="0"/>
              </a:rPr>
              <a:t>HELPED BY HIS MOM</a:t>
            </a:r>
            <a:endParaRPr lang="en-US" sz="1600" b="1" dirty="0">
              <a:solidFill>
                <a:srgbClr val="898989"/>
              </a:solidFill>
              <a:latin typeface="Arial" charset="0"/>
              <a:cs typeface="Arial" charset="0"/>
            </a:endParaRPr>
          </a:p>
        </p:txBody>
      </p:sp>
      <p:sp>
        <p:nvSpPr>
          <p:cNvPr id="2052" name="Rectangle 7"/>
          <p:cNvSpPr>
            <a:spLocks/>
          </p:cNvSpPr>
          <p:nvPr/>
        </p:nvSpPr>
        <p:spPr bwMode="auto">
          <a:xfrm>
            <a:off x="6267450" y="6372225"/>
            <a:ext cx="2603500" cy="26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lstStyle/>
          <a:p>
            <a:pPr algn="r"/>
            <a:r>
              <a:rPr lang="en-US" sz="1600" b="1" dirty="0" smtClean="0">
                <a:solidFill>
                  <a:srgbClr val="5483A6"/>
                </a:solidFill>
                <a:latin typeface="Arial" charset="0"/>
                <a:cs typeface="Arial" charset="0"/>
                <a:sym typeface="Helvetica Neue Bold Condensed" charset="0"/>
              </a:rPr>
              <a:t>WITH MOM AND DAD</a:t>
            </a:r>
            <a:endParaRPr lang="en-US" sz="1600" b="1" dirty="0">
              <a:solidFill>
                <a:srgbClr val="5483A6"/>
              </a:solidFill>
              <a:latin typeface="Arial" charset="0"/>
              <a:cs typeface="Arial" charset="0"/>
              <a:sym typeface="Helvetica Neue Bold Condensed" charset="0"/>
            </a:endParaRPr>
          </a:p>
        </p:txBody>
      </p:sp>
    </p:spTree>
    <p:extLst>
      <p:ext uri="{BB962C8B-B14F-4D97-AF65-F5344CB8AC3E}">
        <p14:creationId xmlns:p14="http://schemas.microsoft.com/office/powerpoint/2010/main" val="29699477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Imagen 1" descr="Diapositiva03.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4" name="Rectangle 4"/>
          <p:cNvSpPr txBox="1">
            <a:spLocks noChangeArrowheads="1"/>
          </p:cNvSpPr>
          <p:nvPr/>
        </p:nvSpPr>
        <p:spPr bwMode="auto">
          <a:xfrm>
            <a:off x="292100" y="5864225"/>
            <a:ext cx="847090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400" b="1" dirty="0" smtClean="0">
                <a:solidFill>
                  <a:srgbClr val="FFFFFF"/>
                </a:solidFill>
                <a:latin typeface="Arial" charset="0"/>
                <a:cs typeface="Arial" charset="0"/>
              </a:rPr>
              <a:t>WITH HIS GEN UNIT</a:t>
            </a:r>
            <a:endParaRPr lang="en-US" sz="2400" b="1" dirty="0">
              <a:solidFill>
                <a:srgbClr val="FFFFFF"/>
              </a:solidFill>
              <a:latin typeface="Arial" charset="0"/>
              <a:cs typeface="Arial" charset="0"/>
            </a:endParaRPr>
          </a:p>
        </p:txBody>
      </p:sp>
      <p:sp>
        <p:nvSpPr>
          <p:cNvPr id="3075" name="Rectangle 5"/>
          <p:cNvSpPr txBox="1">
            <a:spLocks noChangeArrowheads="1"/>
          </p:cNvSpPr>
          <p:nvPr/>
        </p:nvSpPr>
        <p:spPr bwMode="auto">
          <a:xfrm>
            <a:off x="292100" y="6372225"/>
            <a:ext cx="3241675"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Font typeface="Arial" charset="0"/>
              <a:buNone/>
            </a:pPr>
            <a:r>
              <a:rPr lang="en-US" sz="1600" b="1" dirty="0" smtClean="0">
                <a:solidFill>
                  <a:srgbClr val="898989"/>
                </a:solidFill>
                <a:latin typeface="Arial" charset="0"/>
                <a:cs typeface="Arial" charset="0"/>
              </a:rPr>
              <a:t>WITH THE GEN </a:t>
            </a:r>
            <a:r>
              <a:rPr lang="en-US" sz="1600" b="1" dirty="0">
                <a:solidFill>
                  <a:srgbClr val="898989"/>
                </a:solidFill>
                <a:latin typeface="Arial" charset="0"/>
                <a:cs typeface="Arial" charset="0"/>
              </a:rPr>
              <a:t>3</a:t>
            </a:r>
          </a:p>
        </p:txBody>
      </p:sp>
      <p:sp>
        <p:nvSpPr>
          <p:cNvPr id="3076" name="Rectangle 7"/>
          <p:cNvSpPr>
            <a:spLocks/>
          </p:cNvSpPr>
          <p:nvPr/>
        </p:nvSpPr>
        <p:spPr bwMode="auto">
          <a:xfrm>
            <a:off x="6267450" y="6372225"/>
            <a:ext cx="2603500" cy="26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lstStyle/>
          <a:p>
            <a:pPr algn="r"/>
            <a:r>
              <a:rPr lang="en-US" sz="1600" b="1" dirty="0" smtClean="0">
                <a:solidFill>
                  <a:srgbClr val="5483A6"/>
                </a:solidFill>
                <a:latin typeface="Arial" charset="0"/>
                <a:cs typeface="Arial" charset="0"/>
                <a:sym typeface="Helvetica Neue Bold Condensed" charset="0"/>
              </a:rPr>
              <a:t>WITH THE </a:t>
            </a:r>
            <a:r>
              <a:rPr lang="en-US" sz="1600" b="1" dirty="0">
                <a:solidFill>
                  <a:srgbClr val="5483A6"/>
                </a:solidFill>
                <a:latin typeface="Arial" charset="0"/>
                <a:cs typeface="Arial" charset="0"/>
                <a:sym typeface="Helvetica Neue Bold Condensed" charset="0"/>
              </a:rPr>
              <a:t>GEN 2</a:t>
            </a:r>
          </a:p>
        </p:txBody>
      </p:sp>
    </p:spTree>
    <p:extLst>
      <p:ext uri="{BB962C8B-B14F-4D97-AF65-F5344CB8AC3E}">
        <p14:creationId xmlns:p14="http://schemas.microsoft.com/office/powerpoint/2010/main" val="103990486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Imagen 1" descr="Diapositiva04.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8" name="Rectangle 4"/>
          <p:cNvSpPr txBox="1">
            <a:spLocks noChangeArrowheads="1"/>
          </p:cNvSpPr>
          <p:nvPr/>
        </p:nvSpPr>
        <p:spPr bwMode="auto">
          <a:xfrm>
            <a:off x="292100" y="5864225"/>
            <a:ext cx="847090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400" b="1" dirty="0" smtClean="0">
                <a:solidFill>
                  <a:srgbClr val="FFFFFF"/>
                </a:solidFill>
                <a:latin typeface="Arial" charset="0"/>
                <a:cs typeface="Arial" charset="0"/>
              </a:rPr>
              <a:t>HE REGULARLY </a:t>
            </a:r>
            <a:r>
              <a:rPr lang="en-US" sz="2400" b="1" dirty="0" smtClean="0">
                <a:solidFill>
                  <a:srgbClr val="FFFFFF"/>
                </a:solidFill>
                <a:latin typeface="Arial" charset="0"/>
                <a:cs typeface="Arial" charset="0"/>
              </a:rPr>
              <a:t>CORRESPONDED </a:t>
            </a:r>
            <a:r>
              <a:rPr lang="en-US" sz="2400" b="1" dirty="0" smtClean="0">
                <a:solidFill>
                  <a:srgbClr val="FFFFFF"/>
                </a:solidFill>
                <a:latin typeface="Arial" charset="0"/>
                <a:cs typeface="Arial" charset="0"/>
              </a:rPr>
              <a:t>WITH CHIARA</a:t>
            </a:r>
            <a:endParaRPr lang="en-US" sz="2400" b="1" dirty="0">
              <a:solidFill>
                <a:srgbClr val="FFFFFF"/>
              </a:solidFill>
              <a:latin typeface="Arial" charset="0"/>
              <a:cs typeface="Arial" charset="0"/>
            </a:endParaRPr>
          </a:p>
        </p:txBody>
      </p:sp>
      <p:sp>
        <p:nvSpPr>
          <p:cNvPr id="4099" name="Rectangle 5"/>
          <p:cNvSpPr txBox="1">
            <a:spLocks noChangeArrowheads="1"/>
          </p:cNvSpPr>
          <p:nvPr/>
        </p:nvSpPr>
        <p:spPr bwMode="auto">
          <a:xfrm>
            <a:off x="292100" y="6372225"/>
            <a:ext cx="8470900"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Font typeface="Arial" charset="0"/>
              <a:buNone/>
            </a:pPr>
            <a:r>
              <a:rPr lang="en-US" sz="1600" b="1" dirty="0">
                <a:solidFill>
                  <a:srgbClr val="898989"/>
                </a:solidFill>
                <a:latin typeface="Arial" charset="0"/>
                <a:cs typeface="Arial" charset="0"/>
              </a:rPr>
              <a:t>WALTER KOSTNER </a:t>
            </a:r>
            <a:r>
              <a:rPr lang="en-US" sz="1600" b="1" dirty="0" smtClean="0">
                <a:solidFill>
                  <a:srgbClr val="898989"/>
                </a:solidFill>
                <a:latin typeface="Arial" charset="0"/>
                <a:cs typeface="Arial" charset="0"/>
              </a:rPr>
              <a:t>READS A LETTER OF MARCO TO CHIARA</a:t>
            </a:r>
            <a:endParaRPr lang="en-US" sz="1600" b="1" dirty="0">
              <a:solidFill>
                <a:srgbClr val="898989"/>
              </a:solidFill>
              <a:latin typeface="Arial" charset="0"/>
              <a:cs typeface="Arial" charset="0"/>
            </a:endParaRPr>
          </a:p>
        </p:txBody>
      </p:sp>
    </p:spTree>
    <p:extLst>
      <p:ext uri="{BB962C8B-B14F-4D97-AF65-F5344CB8AC3E}">
        <p14:creationId xmlns:p14="http://schemas.microsoft.com/office/powerpoint/2010/main" val="4289312049"/>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Imagen 1" descr="Diapositiva05.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122" name="Rectangle 4"/>
          <p:cNvSpPr txBox="1">
            <a:spLocks noChangeArrowheads="1"/>
          </p:cNvSpPr>
          <p:nvPr/>
        </p:nvSpPr>
        <p:spPr bwMode="auto">
          <a:xfrm>
            <a:off x="292100" y="5864225"/>
            <a:ext cx="847090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400" b="1" dirty="0" smtClean="0">
                <a:solidFill>
                  <a:srgbClr val="FFFFFF"/>
                </a:solidFill>
                <a:latin typeface="Arial" charset="0"/>
                <a:cs typeface="Arial" charset="0"/>
              </a:rPr>
              <a:t>AFTER THE OPERATION ON HIS SPINAL COLUMN</a:t>
            </a:r>
            <a:endParaRPr lang="en-US" sz="2400" b="1" dirty="0">
              <a:solidFill>
                <a:srgbClr val="FFFFFF"/>
              </a:solidFill>
              <a:latin typeface="Arial" charset="0"/>
              <a:cs typeface="Arial" charset="0"/>
            </a:endParaRPr>
          </a:p>
        </p:txBody>
      </p:sp>
      <p:sp>
        <p:nvSpPr>
          <p:cNvPr id="5123" name="Rectangle 5"/>
          <p:cNvSpPr txBox="1">
            <a:spLocks noChangeArrowheads="1"/>
          </p:cNvSpPr>
          <p:nvPr/>
        </p:nvSpPr>
        <p:spPr bwMode="auto">
          <a:xfrm>
            <a:off x="292100" y="6372225"/>
            <a:ext cx="7812088"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Font typeface="Arial" charset="0"/>
              <a:buNone/>
            </a:pPr>
            <a:r>
              <a:rPr lang="en-US" sz="1600" b="1" dirty="0" smtClean="0">
                <a:solidFill>
                  <a:srgbClr val="898989"/>
                </a:solidFill>
                <a:latin typeface="Arial" charset="0"/>
                <a:cs typeface="Arial" charset="0"/>
              </a:rPr>
              <a:t>MASS WAS CELEBRATED IN MARCO’S HOME</a:t>
            </a:r>
            <a:endParaRPr lang="en-US" sz="1600" b="1" dirty="0">
              <a:solidFill>
                <a:srgbClr val="898989"/>
              </a:solidFill>
              <a:latin typeface="Arial" charset="0"/>
              <a:cs typeface="Arial" charset="0"/>
            </a:endParaRPr>
          </a:p>
        </p:txBody>
      </p:sp>
    </p:spTree>
    <p:extLst>
      <p:ext uri="{BB962C8B-B14F-4D97-AF65-F5344CB8AC3E}">
        <p14:creationId xmlns:p14="http://schemas.microsoft.com/office/powerpoint/2010/main" val="455460154"/>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Imagen 1" descr="Diapositiva06.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146" name="Rectangle 4"/>
          <p:cNvSpPr txBox="1">
            <a:spLocks noChangeArrowheads="1"/>
          </p:cNvSpPr>
          <p:nvPr/>
        </p:nvSpPr>
        <p:spPr bwMode="auto">
          <a:xfrm>
            <a:off x="292100" y="5864225"/>
            <a:ext cx="847090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400" b="1" dirty="0" smtClean="0">
                <a:solidFill>
                  <a:srgbClr val="FFFFFF"/>
                </a:solidFill>
                <a:latin typeface="Arial" charset="0"/>
                <a:cs typeface="Arial" charset="0"/>
              </a:rPr>
              <a:t>FROM ONE OF HIS WRITINGS</a:t>
            </a:r>
            <a:endParaRPr lang="en-US" sz="2400" b="1" dirty="0">
              <a:solidFill>
                <a:srgbClr val="FFFFFF"/>
              </a:solidFill>
              <a:latin typeface="Arial" charset="0"/>
              <a:cs typeface="Arial" charset="0"/>
            </a:endParaRPr>
          </a:p>
        </p:txBody>
      </p:sp>
      <p:sp>
        <p:nvSpPr>
          <p:cNvPr id="6147" name="Rectangle 5"/>
          <p:cNvSpPr>
            <a:spLocks/>
          </p:cNvSpPr>
          <p:nvPr/>
        </p:nvSpPr>
        <p:spPr bwMode="auto">
          <a:xfrm>
            <a:off x="4770439" y="885825"/>
            <a:ext cx="3887054" cy="497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39200" bIns="0"/>
          <a:lstStyle/>
          <a:p>
            <a:pPr marL="38100" algn="ctr">
              <a:lnSpc>
                <a:spcPct val="90000"/>
              </a:lnSpc>
            </a:pPr>
            <a:r>
              <a:rPr lang="en-US" sz="3200" dirty="0" smtClean="0">
                <a:solidFill>
                  <a:srgbClr val="FFFFFF"/>
                </a:solidFill>
                <a:latin typeface="Helvetica Inserat LT Std" charset="0"/>
                <a:cs typeface="Helvetica Inserat LT Std" charset="0"/>
                <a:sym typeface="Helvetica Inserat LT Std" charset="0"/>
              </a:rPr>
              <a:t>I think that nature gives us important lessons about </a:t>
            </a:r>
            <a:r>
              <a:rPr lang="en-US" sz="3200" dirty="0" smtClean="0">
                <a:solidFill>
                  <a:srgbClr val="FFFFFF"/>
                </a:solidFill>
                <a:latin typeface="Helvetica Inserat LT Std" charset="0"/>
                <a:cs typeface="Helvetica Inserat LT Std" charset="0"/>
                <a:sym typeface="Helvetica Inserat LT Std" charset="0"/>
              </a:rPr>
              <a:t>life.</a:t>
            </a:r>
            <a:endParaRPr lang="en-US" sz="3200" dirty="0" smtClean="0">
              <a:solidFill>
                <a:srgbClr val="FFFFFF"/>
              </a:solidFill>
              <a:latin typeface="Helvetica Inserat LT Std" charset="0"/>
              <a:cs typeface="Helvetica Inserat LT Std" charset="0"/>
              <a:sym typeface="Helvetica Inserat LT Std" charset="0"/>
            </a:endParaRPr>
          </a:p>
          <a:p>
            <a:pPr marL="38100" algn="ctr">
              <a:lnSpc>
                <a:spcPct val="90000"/>
              </a:lnSpc>
            </a:pPr>
            <a:r>
              <a:rPr lang="en-US" sz="3200" dirty="0" smtClean="0">
                <a:solidFill>
                  <a:srgbClr val="FFFFFF"/>
                </a:solidFill>
                <a:latin typeface="Helvetica Inserat LT Std" charset="0"/>
                <a:cs typeface="Helvetica Inserat LT Std" charset="0"/>
                <a:sym typeface="Helvetica Inserat LT Std" charset="0"/>
              </a:rPr>
              <a:t>The </a:t>
            </a:r>
            <a:r>
              <a:rPr lang="en-US" sz="3200" dirty="0" smtClean="0">
                <a:solidFill>
                  <a:srgbClr val="FFFFFF"/>
                </a:solidFill>
                <a:latin typeface="Helvetica Inserat LT Std" charset="0"/>
                <a:cs typeface="Helvetica Inserat LT Std" charset="0"/>
                <a:sym typeface="Helvetica Inserat LT Std" charset="0"/>
              </a:rPr>
              <a:t>ever-flowing </a:t>
            </a:r>
            <a:r>
              <a:rPr lang="en-US" sz="3200" dirty="0" smtClean="0">
                <a:solidFill>
                  <a:srgbClr val="FFFFFF"/>
                </a:solidFill>
                <a:latin typeface="Helvetica Inserat LT Std" charset="0"/>
                <a:cs typeface="Helvetica Inserat LT Std" charset="0"/>
                <a:sym typeface="Helvetica Inserat LT Std" charset="0"/>
              </a:rPr>
              <a:t>river suggests that we never remain stopped in one </a:t>
            </a:r>
            <a:r>
              <a:rPr lang="en-US" sz="3200" dirty="0" smtClean="0">
                <a:solidFill>
                  <a:srgbClr val="FFFFFF"/>
                </a:solidFill>
                <a:latin typeface="Helvetica Inserat LT Std" charset="0"/>
                <a:cs typeface="Helvetica Inserat LT Std" charset="0"/>
                <a:sym typeface="Helvetica Inserat LT Std" charset="0"/>
              </a:rPr>
              <a:t>place...</a:t>
            </a:r>
            <a:r>
              <a:rPr lang="en-US" sz="3200" dirty="0">
                <a:solidFill>
                  <a:srgbClr val="FFFFFF"/>
                </a:solidFill>
                <a:latin typeface="Helvetica Inserat LT Std" charset="0"/>
                <a:cs typeface="Helvetica Inserat LT Std" charset="0"/>
                <a:sym typeface="Helvetica Inserat LT Std" charset="0"/>
              </a:rPr>
              <a:t/>
            </a:r>
            <a:br>
              <a:rPr lang="en-US" sz="3200" dirty="0">
                <a:solidFill>
                  <a:srgbClr val="FFFFFF"/>
                </a:solidFill>
                <a:latin typeface="Helvetica Inserat LT Std" charset="0"/>
                <a:cs typeface="Helvetica Inserat LT Std" charset="0"/>
                <a:sym typeface="Helvetica Inserat LT Std" charset="0"/>
              </a:rPr>
            </a:br>
            <a:endParaRPr lang="en-US" sz="3200" dirty="0">
              <a:solidFill>
                <a:srgbClr val="FFFFFF"/>
              </a:solidFill>
              <a:latin typeface="Helvetica Inserat LT Std" charset="0"/>
              <a:cs typeface="Helvetica Inserat LT Std" charset="0"/>
              <a:sym typeface="Helvetica Inserat LT Std" charset="0"/>
            </a:endParaRPr>
          </a:p>
        </p:txBody>
      </p:sp>
    </p:spTree>
    <p:extLst>
      <p:ext uri="{BB962C8B-B14F-4D97-AF65-F5344CB8AC3E}">
        <p14:creationId xmlns:p14="http://schemas.microsoft.com/office/powerpoint/2010/main" val="998606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Imagen 1" descr="Diapositiva05.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0995209"/>
      </p:ext>
    </p:extLst>
  </p:cSld>
  <p:clrMapOvr>
    <a:masterClrMapping/>
  </p:clrMapOvr>
  <p:transition spd="slow">
    <p:randomBar dir="vert"/>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Imagen 1" descr="Diapositiva07.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170" name="Rectangle 5"/>
          <p:cNvSpPr>
            <a:spLocks/>
          </p:cNvSpPr>
          <p:nvPr/>
        </p:nvSpPr>
        <p:spPr bwMode="auto">
          <a:xfrm>
            <a:off x="4527550" y="2476500"/>
            <a:ext cx="4418013" cy="218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39200" bIns="0"/>
          <a:lstStyle/>
          <a:p>
            <a:pPr marL="38100" algn="ctr">
              <a:lnSpc>
                <a:spcPct val="90000"/>
              </a:lnSpc>
            </a:pPr>
            <a:r>
              <a:rPr lang="en-US" sz="3200" dirty="0" smtClean="0">
                <a:solidFill>
                  <a:srgbClr val="FFFFFF"/>
                </a:solidFill>
                <a:latin typeface="Helvetica Inserat LT Std" charset="0"/>
                <a:cs typeface="Helvetica Inserat LT Std" charset="0"/>
                <a:sym typeface="Helvetica Inserat LT Std" charset="0"/>
              </a:rPr>
              <a:t>The sun and the moon </a:t>
            </a:r>
            <a:r>
              <a:rPr lang="en-US" sz="3200" dirty="0" smtClean="0">
                <a:solidFill>
                  <a:srgbClr val="FFFFFF"/>
                </a:solidFill>
                <a:latin typeface="Helvetica Inserat LT Std" charset="0"/>
                <a:cs typeface="Helvetica Inserat LT Std" charset="0"/>
                <a:sym typeface="Helvetica Inserat LT Std" charset="0"/>
              </a:rPr>
              <a:t>alternate in offering us their love</a:t>
            </a:r>
            <a:r>
              <a:rPr lang="en-US" altLang="ja-JP" sz="3200" dirty="0" smtClean="0">
                <a:solidFill>
                  <a:srgbClr val="FFFFFF"/>
                </a:solidFill>
                <a:latin typeface="Helvetica Inserat LT Std" charset="0"/>
                <a:cs typeface="Helvetica Inserat LT Std" charset="0"/>
                <a:sym typeface="Helvetica Inserat LT Std" charset="0"/>
              </a:rPr>
              <a:t>… </a:t>
            </a:r>
            <a:r>
              <a:rPr lang="en-US" altLang="ja-JP" sz="3200" dirty="0">
                <a:latin typeface="Arial Unicode MS" charset="0"/>
                <a:sym typeface="Arial Unicode MS" charset="0"/>
              </a:rPr>
              <a:t/>
            </a:r>
            <a:br>
              <a:rPr lang="en-US" altLang="ja-JP" sz="3200" dirty="0">
                <a:latin typeface="Arial Unicode MS" charset="0"/>
                <a:sym typeface="Arial Unicode MS" charset="0"/>
              </a:rPr>
            </a:br>
            <a:endParaRPr lang="en-US" sz="3200" dirty="0">
              <a:latin typeface="Arial Unicode MS" charset="0"/>
              <a:sym typeface="Arial Unicode MS" charset="0"/>
            </a:endParaRPr>
          </a:p>
        </p:txBody>
      </p:sp>
    </p:spTree>
    <p:extLst>
      <p:ext uri="{BB962C8B-B14F-4D97-AF65-F5344CB8AC3E}">
        <p14:creationId xmlns:p14="http://schemas.microsoft.com/office/powerpoint/2010/main" val="2247103227"/>
      </p:ext>
    </p:extLst>
  </p:cSld>
  <p:clrMapOvr>
    <a:masterClrMapping/>
  </p:clrMapOvr>
  <p:transition spd="slow">
    <p:wip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Imagen 1" descr="Diapositiva08.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4" name="Rectangle 5"/>
          <p:cNvSpPr>
            <a:spLocks/>
          </p:cNvSpPr>
          <p:nvPr/>
        </p:nvSpPr>
        <p:spPr bwMode="auto">
          <a:xfrm>
            <a:off x="4541838" y="1079500"/>
            <a:ext cx="4403725" cy="497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39200" bIns="0"/>
          <a:lstStyle/>
          <a:p>
            <a:pPr marL="38100" algn="ctr">
              <a:lnSpc>
                <a:spcPct val="90000"/>
              </a:lnSpc>
            </a:pPr>
            <a:r>
              <a:rPr lang="en-US" sz="3200" dirty="0" smtClean="0">
                <a:solidFill>
                  <a:srgbClr val="FFFFFF"/>
                </a:solidFill>
                <a:latin typeface="Helvetica Inserat LT Std" charset="0"/>
                <a:cs typeface="Helvetica Inserat LT Std" charset="0"/>
                <a:sym typeface="Helvetica Inserat LT Std" charset="0"/>
              </a:rPr>
              <a:t>I know that God has filled my heart with a longing for </a:t>
            </a:r>
            <a:r>
              <a:rPr lang="en-US" sz="3200" dirty="0" smtClean="0">
                <a:solidFill>
                  <a:srgbClr val="FFFFFF"/>
                </a:solidFill>
                <a:latin typeface="Helvetica Inserat LT Std" charset="0"/>
                <a:cs typeface="Helvetica Inserat LT Std" charset="0"/>
                <a:sym typeface="Helvetica Inserat LT Std" charset="0"/>
              </a:rPr>
              <a:t>paradise</a:t>
            </a:r>
            <a:r>
              <a:rPr lang="en-US" sz="3200" dirty="0" smtClean="0">
                <a:solidFill>
                  <a:srgbClr val="FFFFFF"/>
                </a:solidFill>
                <a:latin typeface="Helvetica Inserat LT Std" charset="0"/>
                <a:cs typeface="Helvetica Inserat LT Std" charset="0"/>
                <a:sym typeface="Helvetica Inserat LT Std" charset="0"/>
              </a:rPr>
              <a:t>, and we find it on </a:t>
            </a:r>
            <a:r>
              <a:rPr lang="en-US" sz="3200" dirty="0" smtClean="0">
                <a:solidFill>
                  <a:srgbClr val="FFFFFF"/>
                </a:solidFill>
                <a:latin typeface="Helvetica Inserat LT Std" charset="0"/>
                <a:cs typeface="Helvetica Inserat LT Std" charset="0"/>
                <a:sym typeface="Helvetica Inserat LT Std" charset="0"/>
              </a:rPr>
              <a:t>earth </a:t>
            </a:r>
            <a:r>
              <a:rPr lang="en-US" sz="3200" dirty="0" smtClean="0">
                <a:solidFill>
                  <a:srgbClr val="FFFFFF"/>
                </a:solidFill>
                <a:latin typeface="Helvetica Inserat LT Std" charset="0"/>
                <a:cs typeface="Helvetica Inserat LT Std" charset="0"/>
                <a:sym typeface="Helvetica Inserat LT Std" charset="0"/>
              </a:rPr>
              <a:t>when we are in unity with nature and with one </a:t>
            </a:r>
            <a:r>
              <a:rPr lang="en-US" sz="3200" dirty="0" smtClean="0">
                <a:solidFill>
                  <a:srgbClr val="FFFFFF"/>
                </a:solidFill>
                <a:latin typeface="Helvetica Inserat LT Std" charset="0"/>
                <a:cs typeface="Helvetica Inserat LT Std" charset="0"/>
                <a:sym typeface="Helvetica Inserat LT Std" charset="0"/>
              </a:rPr>
              <a:t>another...</a:t>
            </a:r>
            <a:r>
              <a:rPr lang="en-US" sz="3200" dirty="0">
                <a:solidFill>
                  <a:srgbClr val="FFFFFF"/>
                </a:solidFill>
                <a:latin typeface="Helvetica Inserat LT Std" charset="0"/>
                <a:ea typeface="ヒラギノ角ゴ ProN W6" charset="0"/>
                <a:cs typeface="ヒラギノ角ゴ ProN W6" charset="0"/>
                <a:sym typeface="Helvetica Inserat LT Std" charset="0"/>
              </a:rPr>
              <a:t/>
            </a:r>
            <a:br>
              <a:rPr lang="en-US" sz="3200" dirty="0">
                <a:solidFill>
                  <a:srgbClr val="FFFFFF"/>
                </a:solidFill>
                <a:latin typeface="Helvetica Inserat LT Std" charset="0"/>
                <a:ea typeface="ヒラギノ角ゴ ProN W6" charset="0"/>
                <a:cs typeface="ヒラギノ角ゴ ProN W6" charset="0"/>
                <a:sym typeface="Helvetica Inserat LT Std" charset="0"/>
              </a:rPr>
            </a:br>
            <a:endParaRPr lang="en-US" sz="3200" dirty="0">
              <a:solidFill>
                <a:srgbClr val="FFFFFF"/>
              </a:solidFill>
              <a:latin typeface="Helvetica Inserat LT Std" charset="0"/>
              <a:ea typeface="ヒラギノ角ゴ ProN W6" charset="0"/>
              <a:cs typeface="ヒラギノ角ゴ ProN W6" charset="0"/>
              <a:sym typeface="Helvetica Inserat LT Std" charset="0"/>
            </a:endParaRPr>
          </a:p>
        </p:txBody>
      </p:sp>
    </p:spTree>
    <p:extLst>
      <p:ext uri="{BB962C8B-B14F-4D97-AF65-F5344CB8AC3E}">
        <p14:creationId xmlns:p14="http://schemas.microsoft.com/office/powerpoint/2010/main" val="127900592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Imagen 1" descr="Diapositiva09.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18" name="Rectangle 5"/>
          <p:cNvSpPr>
            <a:spLocks/>
          </p:cNvSpPr>
          <p:nvPr/>
        </p:nvSpPr>
        <p:spPr bwMode="auto">
          <a:xfrm>
            <a:off x="4541838" y="1917700"/>
            <a:ext cx="4389437" cy="330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39200" bIns="0"/>
          <a:lstStyle/>
          <a:p>
            <a:pPr marL="38100" algn="ctr">
              <a:lnSpc>
                <a:spcPct val="90000"/>
              </a:lnSpc>
            </a:pPr>
            <a:r>
              <a:rPr lang="en-US" sz="3200" dirty="0" smtClean="0">
                <a:solidFill>
                  <a:srgbClr val="FFFFFF"/>
                </a:solidFill>
                <a:latin typeface="Helvetica Inserat LT Std" charset="0"/>
                <a:cs typeface="Helvetica Inserat LT Std" charset="0"/>
                <a:sym typeface="Helvetica Inserat LT Std" charset="0"/>
              </a:rPr>
              <a:t>Because the most beautiful place in the world is </a:t>
            </a:r>
            <a:r>
              <a:rPr lang="en-US" sz="3200" dirty="0" smtClean="0">
                <a:solidFill>
                  <a:srgbClr val="FFFFFF"/>
                </a:solidFill>
                <a:latin typeface="Helvetica Inserat LT Std" charset="0"/>
                <a:cs typeface="Helvetica Inserat LT Std" charset="0"/>
                <a:sym typeface="Helvetica Inserat LT Std" charset="0"/>
              </a:rPr>
              <a:t>not really beautiful unless it radiates </a:t>
            </a:r>
            <a:r>
              <a:rPr lang="en-US" sz="3200" dirty="0" smtClean="0">
                <a:solidFill>
                  <a:srgbClr val="FFFFFF"/>
                </a:solidFill>
                <a:latin typeface="Helvetica Inserat LT Std" charset="0"/>
                <a:cs typeface="Helvetica Inserat LT Std" charset="0"/>
                <a:sym typeface="Helvetica Inserat LT Std" charset="0"/>
              </a:rPr>
              <a:t>our mutual love. </a:t>
            </a:r>
            <a:endParaRPr lang="en-US" sz="3200" dirty="0">
              <a:solidFill>
                <a:srgbClr val="FFFFFF"/>
              </a:solidFill>
              <a:latin typeface="Helvetica Inserat LT Std" charset="0"/>
              <a:cs typeface="Helvetica Inserat LT Std" charset="0"/>
              <a:sym typeface="Helvetica Inserat LT Std" charset="0"/>
            </a:endParaRPr>
          </a:p>
        </p:txBody>
      </p:sp>
    </p:spTree>
    <p:extLst>
      <p:ext uri="{BB962C8B-B14F-4D97-AF65-F5344CB8AC3E}">
        <p14:creationId xmlns:p14="http://schemas.microsoft.com/office/powerpoint/2010/main" val="164291209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Imagen 1" descr="Diapositiva10.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42" name="Rectangle 4"/>
          <p:cNvSpPr txBox="1">
            <a:spLocks noChangeArrowheads="1"/>
          </p:cNvSpPr>
          <p:nvPr/>
        </p:nvSpPr>
        <p:spPr bwMode="auto">
          <a:xfrm>
            <a:off x="292100" y="5864225"/>
            <a:ext cx="847090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400" b="1" dirty="0" smtClean="0">
                <a:solidFill>
                  <a:srgbClr val="FFFFFF"/>
                </a:solidFill>
                <a:latin typeface="Arial" charset="0"/>
                <a:cs typeface="Arial" charset="0"/>
              </a:rPr>
              <a:t>HE CONSTANTLY COMMUNICATED </a:t>
            </a:r>
            <a:r>
              <a:rPr lang="en-US" sz="2400" b="1" dirty="0" smtClean="0">
                <a:solidFill>
                  <a:srgbClr val="FFFFFF"/>
                </a:solidFill>
                <a:latin typeface="Arial" charset="0"/>
                <a:cs typeface="Arial" charset="0"/>
              </a:rPr>
              <a:t>WITH THE GEN 3</a:t>
            </a:r>
            <a:endParaRPr lang="en-US" sz="2400" b="1" dirty="0">
              <a:solidFill>
                <a:srgbClr val="FFFFFF"/>
              </a:solidFill>
              <a:latin typeface="Arial" charset="0"/>
              <a:cs typeface="Arial" charset="0"/>
            </a:endParaRPr>
          </a:p>
        </p:txBody>
      </p:sp>
    </p:spTree>
    <p:extLst>
      <p:ext uri="{BB962C8B-B14F-4D97-AF65-F5344CB8AC3E}">
        <p14:creationId xmlns:p14="http://schemas.microsoft.com/office/powerpoint/2010/main" val="778448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Imagen 1" descr="Diapositiva1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6" name="Rectangle 2"/>
          <p:cNvSpPr txBox="1">
            <a:spLocks noChangeArrowheads="1"/>
          </p:cNvSpPr>
          <p:nvPr/>
        </p:nvSpPr>
        <p:spPr bwMode="auto">
          <a:xfrm>
            <a:off x="482600" y="749300"/>
            <a:ext cx="8229600" cy="5499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rIns="1099" anchor="ctr"/>
          <a:lstStyle>
            <a:lvl1pPr marL="381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lnSpc>
                <a:spcPct val="90000"/>
              </a:lnSpc>
            </a:pPr>
            <a:r>
              <a:rPr lang="en-US" sz="3200" dirty="0" smtClean="0">
                <a:solidFill>
                  <a:srgbClr val="FFFFFF"/>
                </a:solidFill>
                <a:latin typeface="Helvetica Inserat LT Std" charset="0"/>
                <a:cs typeface="Helvetica Inserat LT Std" charset="0"/>
                <a:sym typeface="Helvetica Inserat LT Std" charset="0"/>
              </a:rPr>
              <a:t>These days will be special if you are able to increase your love for </a:t>
            </a:r>
            <a:r>
              <a:rPr lang="en-US" sz="3200" dirty="0" smtClean="0">
                <a:solidFill>
                  <a:srgbClr val="FFFFFF"/>
                </a:solidFill>
                <a:latin typeface="Helvetica Inserat LT Std" charset="0"/>
                <a:cs typeface="Helvetica Inserat LT Std" charset="0"/>
                <a:sym typeface="Helvetica Inserat LT Std" charset="0"/>
              </a:rPr>
              <a:t>God </a:t>
            </a:r>
            <a:r>
              <a:rPr lang="en-US" sz="3200" dirty="0" smtClean="0">
                <a:solidFill>
                  <a:srgbClr val="FFFFFF"/>
                </a:solidFill>
                <a:latin typeface="Helvetica Inserat LT Std" charset="0"/>
                <a:cs typeface="Helvetica Inserat LT Std" charset="0"/>
                <a:sym typeface="Helvetica Inserat LT Std" charset="0"/>
              </a:rPr>
              <a:t>the Father who always loves us </a:t>
            </a:r>
            <a:r>
              <a:rPr lang="en-US" sz="3200" dirty="0" smtClean="0">
                <a:solidFill>
                  <a:srgbClr val="FFFFFF"/>
                </a:solidFill>
                <a:latin typeface="Helvetica Inserat LT Std" charset="0"/>
                <a:cs typeface="Helvetica Inserat LT Std" charset="0"/>
                <a:sym typeface="Helvetica Inserat LT Std" charset="0"/>
              </a:rPr>
              <a:t>first. He is our </a:t>
            </a:r>
            <a:r>
              <a:rPr lang="en-US" sz="3200" dirty="0" smtClean="0">
                <a:solidFill>
                  <a:srgbClr val="FFFFFF"/>
                </a:solidFill>
                <a:latin typeface="Helvetica Inserat LT Std" charset="0"/>
                <a:cs typeface="Helvetica Inserat LT Std" charset="0"/>
                <a:sym typeface="Helvetica Inserat LT Std" charset="0"/>
              </a:rPr>
              <a:t>Father who always offers us his help and teaches us the way to reach </a:t>
            </a:r>
            <a:r>
              <a:rPr lang="en-US" sz="3200" dirty="0" smtClean="0">
                <a:solidFill>
                  <a:srgbClr val="FFFFFF"/>
                </a:solidFill>
                <a:latin typeface="Helvetica Inserat LT Std" charset="0"/>
                <a:cs typeface="Helvetica Inserat LT Std" charset="0"/>
                <a:sym typeface="Helvetica Inserat LT Std" charset="0"/>
              </a:rPr>
              <a:t>him, which is the whole </a:t>
            </a:r>
            <a:r>
              <a:rPr lang="en-US" sz="3200" dirty="0" smtClean="0">
                <a:solidFill>
                  <a:srgbClr val="FFFFFF"/>
                </a:solidFill>
                <a:latin typeface="Helvetica Inserat LT Std" charset="0"/>
                <a:cs typeface="Helvetica Inserat LT Std" charset="0"/>
                <a:sym typeface="Helvetica Inserat LT Std" charset="0"/>
              </a:rPr>
              <a:t>goal of our </a:t>
            </a:r>
            <a:r>
              <a:rPr lang="en-US" sz="3200" dirty="0" smtClean="0">
                <a:solidFill>
                  <a:srgbClr val="FFFFFF"/>
                </a:solidFill>
                <a:latin typeface="Helvetica Inserat LT Std" charset="0"/>
                <a:cs typeface="Helvetica Inserat LT Std" charset="0"/>
                <a:sym typeface="Helvetica Inserat LT Std" charset="0"/>
              </a:rPr>
              <a:t>journey. He is the </a:t>
            </a:r>
            <a:r>
              <a:rPr lang="en-US" sz="3200" dirty="0" smtClean="0">
                <a:solidFill>
                  <a:srgbClr val="FFFFFF"/>
                </a:solidFill>
                <a:latin typeface="Helvetica Inserat LT Std" charset="0"/>
                <a:cs typeface="Helvetica Inserat LT Std" charset="0"/>
                <a:sym typeface="Helvetica Inserat LT Std" charset="0"/>
              </a:rPr>
              <a:t>only one who gives </a:t>
            </a:r>
            <a:r>
              <a:rPr lang="en-US" sz="3200" dirty="0" smtClean="0">
                <a:solidFill>
                  <a:srgbClr val="FFFFFF"/>
                </a:solidFill>
                <a:latin typeface="Helvetica Inserat LT Std" charset="0"/>
                <a:cs typeface="Helvetica Inserat LT Std" charset="0"/>
                <a:sym typeface="Helvetica Inserat LT Std" charset="0"/>
              </a:rPr>
              <a:t>us pure </a:t>
            </a:r>
            <a:r>
              <a:rPr lang="en-US" sz="3200" dirty="0" smtClean="0">
                <a:solidFill>
                  <a:srgbClr val="FFFFFF"/>
                </a:solidFill>
                <a:latin typeface="Helvetica Inserat LT Std" charset="0"/>
                <a:cs typeface="Helvetica Inserat LT Std" charset="0"/>
                <a:sym typeface="Helvetica Inserat LT Std" charset="0"/>
              </a:rPr>
              <a:t>joy, full light and confident </a:t>
            </a:r>
            <a:r>
              <a:rPr lang="en-US" sz="3200" dirty="0" smtClean="0">
                <a:solidFill>
                  <a:srgbClr val="FFFFFF"/>
                </a:solidFill>
                <a:latin typeface="Helvetica Inserat LT Std" charset="0"/>
                <a:cs typeface="Helvetica Inserat LT Std" charset="0"/>
                <a:sym typeface="Helvetica Inserat LT Std" charset="0"/>
              </a:rPr>
              <a:t>hope</a:t>
            </a:r>
            <a:r>
              <a:rPr lang="en-US" altLang="ja-JP" sz="3200" dirty="0" smtClean="0">
                <a:solidFill>
                  <a:srgbClr val="FFFFFF"/>
                </a:solidFill>
                <a:latin typeface="Helvetica Inserat LT Std" charset="0"/>
                <a:cs typeface="Helvetica Inserat LT Std" charset="0"/>
                <a:sym typeface="Helvetica Inserat LT Std" charset="0"/>
              </a:rPr>
              <a:t>.</a:t>
            </a:r>
            <a:r>
              <a:rPr lang="en-US" altLang="ja-JP" sz="3200" dirty="0">
                <a:solidFill>
                  <a:srgbClr val="FFFFFF"/>
                </a:solidFill>
                <a:latin typeface="Helvetica Inserat LT Std" charset="0"/>
                <a:sym typeface="Helvetica Inserat LT Std" charset="0"/>
              </a:rPr>
              <a:t/>
            </a:r>
            <a:br>
              <a:rPr lang="en-US" altLang="ja-JP" sz="3200" dirty="0">
                <a:solidFill>
                  <a:srgbClr val="FFFFFF"/>
                </a:solidFill>
                <a:latin typeface="Helvetica Inserat LT Std" charset="0"/>
                <a:sym typeface="Helvetica Inserat LT Std" charset="0"/>
              </a:rPr>
            </a:br>
            <a:r>
              <a:rPr lang="en-US" altLang="ja-JP" sz="3200" dirty="0">
                <a:solidFill>
                  <a:srgbClr val="FFFFFF"/>
                </a:solidFill>
                <a:latin typeface="Helvetica Inserat LT Std" charset="0"/>
                <a:sym typeface="Helvetica Inserat LT Std" charset="0"/>
              </a:rPr>
              <a:t/>
            </a:r>
            <a:br>
              <a:rPr lang="en-US" altLang="ja-JP" sz="3200" dirty="0">
                <a:solidFill>
                  <a:srgbClr val="FFFFFF"/>
                </a:solidFill>
                <a:latin typeface="Helvetica Inserat LT Std" charset="0"/>
                <a:sym typeface="Helvetica Inserat LT Std" charset="0"/>
              </a:rPr>
            </a:br>
            <a:r>
              <a:rPr lang="en-US" altLang="ja-JP" sz="2400" dirty="0" smtClean="0">
                <a:solidFill>
                  <a:srgbClr val="FFFFFF"/>
                </a:solidFill>
                <a:latin typeface="Helvetica Inserat LT Std" charset="0"/>
                <a:cs typeface="Helvetica Inserat LT Std" charset="0"/>
                <a:sym typeface="Helvetica Inserat LT Std" charset="0"/>
              </a:rPr>
              <a:t>To the </a:t>
            </a:r>
            <a:r>
              <a:rPr lang="en-US" altLang="ja-JP" sz="2400" dirty="0">
                <a:solidFill>
                  <a:srgbClr val="FFFFFF"/>
                </a:solidFill>
                <a:latin typeface="Helvetica Inserat LT Std" charset="0"/>
                <a:cs typeface="Helvetica Inserat LT Std" charset="0"/>
                <a:sym typeface="Helvetica Inserat LT Std" charset="0"/>
              </a:rPr>
              <a:t>gen 3 ( </a:t>
            </a:r>
            <a:r>
              <a:rPr lang="en-US" altLang="ja-JP" sz="2400" dirty="0" err="1">
                <a:solidFill>
                  <a:srgbClr val="FFFFFF"/>
                </a:solidFill>
                <a:latin typeface="Helvetica Inserat LT Std" charset="0"/>
                <a:cs typeface="Helvetica Inserat LT Std" charset="0"/>
                <a:sym typeface="Helvetica Inserat LT Std" charset="0"/>
              </a:rPr>
              <a:t>Zoldo</a:t>
            </a:r>
            <a:r>
              <a:rPr lang="en-US" altLang="ja-JP" sz="2400" dirty="0">
                <a:solidFill>
                  <a:srgbClr val="FFFFFF"/>
                </a:solidFill>
                <a:latin typeface="Helvetica Inserat LT Std" charset="0"/>
                <a:cs typeface="Helvetica Inserat LT Std" charset="0"/>
                <a:sym typeface="Helvetica Inserat LT Std" charset="0"/>
              </a:rPr>
              <a:t> 2007 )</a:t>
            </a:r>
            <a:endParaRPr lang="en-US" sz="2400" dirty="0">
              <a:solidFill>
                <a:srgbClr val="FFFFFF"/>
              </a:solidFill>
              <a:latin typeface="Helvetica Inserat LT Std" charset="0"/>
              <a:sym typeface="Helvetica Inserat LT Std" charset="0"/>
            </a:endParaRPr>
          </a:p>
        </p:txBody>
      </p:sp>
    </p:spTree>
    <p:extLst>
      <p:ext uri="{BB962C8B-B14F-4D97-AF65-F5344CB8AC3E}">
        <p14:creationId xmlns:p14="http://schemas.microsoft.com/office/powerpoint/2010/main" val="25192847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Imagen 1" descr="Diapositiva1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290" name="Rectangle 4"/>
          <p:cNvSpPr txBox="1">
            <a:spLocks noChangeArrowheads="1"/>
          </p:cNvSpPr>
          <p:nvPr/>
        </p:nvSpPr>
        <p:spPr bwMode="auto">
          <a:xfrm>
            <a:off x="292100" y="5864225"/>
            <a:ext cx="847090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400" b="1" dirty="0" smtClean="0">
                <a:solidFill>
                  <a:srgbClr val="FFFFFF"/>
                </a:solidFill>
                <a:latin typeface="Arial" charset="0"/>
                <a:cs typeface="Arial" charset="0"/>
              </a:rPr>
              <a:t>TO THE </a:t>
            </a:r>
            <a:r>
              <a:rPr lang="en-US" sz="2400" b="1" dirty="0">
                <a:solidFill>
                  <a:srgbClr val="FFFFFF"/>
                </a:solidFill>
                <a:latin typeface="Arial" charset="0"/>
                <a:cs typeface="Arial" charset="0"/>
              </a:rPr>
              <a:t>GEN 4</a:t>
            </a:r>
          </a:p>
        </p:txBody>
      </p:sp>
      <p:sp>
        <p:nvSpPr>
          <p:cNvPr id="12291" name="Rectangle 5"/>
          <p:cNvSpPr>
            <a:spLocks/>
          </p:cNvSpPr>
          <p:nvPr/>
        </p:nvSpPr>
        <p:spPr bwMode="auto">
          <a:xfrm>
            <a:off x="4829908" y="955675"/>
            <a:ext cx="3786554" cy="4368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78400" bIns="0"/>
          <a:lstStyle/>
          <a:p>
            <a:pPr algn="ctr">
              <a:lnSpc>
                <a:spcPct val="90000"/>
              </a:lnSpc>
              <a:spcBef>
                <a:spcPts val="800"/>
              </a:spcBef>
            </a:pPr>
            <a:r>
              <a:rPr lang="en-US" sz="3200" dirty="0" smtClean="0">
                <a:solidFill>
                  <a:srgbClr val="FFFFFF"/>
                </a:solidFill>
                <a:latin typeface="Helvetica Inserat LT Std" charset="0"/>
                <a:cs typeface="Helvetica Inserat LT Std" charset="0"/>
                <a:sym typeface="Helvetica Inserat LT Std" charset="0"/>
              </a:rPr>
              <a:t>Hi gen </a:t>
            </a:r>
            <a:r>
              <a:rPr lang="en-US" sz="3200" dirty="0" smtClean="0">
                <a:solidFill>
                  <a:srgbClr val="FFFFFF"/>
                </a:solidFill>
                <a:latin typeface="Helvetica Inserat LT Std" charset="0"/>
                <a:cs typeface="Helvetica Inserat LT Std" charset="0"/>
                <a:sym typeface="Helvetica Inserat LT Std" charset="0"/>
              </a:rPr>
              <a:t>4!  It’s </a:t>
            </a:r>
            <a:r>
              <a:rPr lang="en-US" sz="3200" dirty="0" smtClean="0">
                <a:solidFill>
                  <a:srgbClr val="FFFFFF"/>
                </a:solidFill>
                <a:latin typeface="Helvetica Inserat LT Std" charset="0"/>
                <a:cs typeface="Helvetica Inserat LT Std" charset="0"/>
                <a:sym typeface="Helvetica Inserat LT Std" charset="0"/>
              </a:rPr>
              <a:t>beautiful to know that you are </a:t>
            </a:r>
            <a:r>
              <a:rPr lang="en-US" sz="3200" dirty="0" smtClean="0">
                <a:solidFill>
                  <a:srgbClr val="FFFFFF"/>
                </a:solidFill>
                <a:latin typeface="Helvetica Inserat LT Std" charset="0"/>
                <a:cs typeface="Helvetica Inserat LT Std" charset="0"/>
                <a:sym typeface="Helvetica Inserat LT Std" charset="0"/>
              </a:rPr>
              <a:t>all united together and helping each other live to the full your </a:t>
            </a:r>
            <a:r>
              <a:rPr lang="en-US" sz="3200" dirty="0" smtClean="0">
                <a:solidFill>
                  <a:srgbClr val="FFFFFF"/>
                </a:solidFill>
                <a:latin typeface="Helvetica Inserat LT Std" charset="0"/>
                <a:cs typeface="Helvetica Inserat LT Std" charset="0"/>
                <a:sym typeface="Helvetica Inserat LT Std" charset="0"/>
              </a:rPr>
              <a:t>relationship with Jesus.</a:t>
            </a:r>
            <a:endParaRPr lang="en-US" sz="3200" dirty="0">
              <a:solidFill>
                <a:srgbClr val="FFFFFF"/>
              </a:solidFill>
              <a:latin typeface="Helvetica Inserat LT Std" charset="0"/>
              <a:cs typeface="Helvetica Inserat LT Std" charset="0"/>
              <a:sym typeface="Helvetica Inserat LT Std" charset="0"/>
            </a:endParaRPr>
          </a:p>
        </p:txBody>
      </p:sp>
    </p:spTree>
    <p:extLst>
      <p:ext uri="{BB962C8B-B14F-4D97-AF65-F5344CB8AC3E}">
        <p14:creationId xmlns:p14="http://schemas.microsoft.com/office/powerpoint/2010/main" val="2124630384"/>
      </p:ext>
    </p:extLst>
  </p:cSld>
  <p:clrMapOvr>
    <a:masterClrMapping/>
  </p:clrMapOvr>
  <p:transition spd="slow">
    <p:randomBar dir="vert"/>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Imagen 1" descr="Diapositiva13.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14" name="Rectangle 5"/>
          <p:cNvSpPr>
            <a:spLocks/>
          </p:cNvSpPr>
          <p:nvPr/>
        </p:nvSpPr>
        <p:spPr bwMode="auto">
          <a:xfrm>
            <a:off x="4689231" y="1019054"/>
            <a:ext cx="4091354" cy="4470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78400" bIns="0"/>
          <a:lstStyle/>
          <a:p>
            <a:pPr algn="ctr">
              <a:lnSpc>
                <a:spcPct val="90000"/>
              </a:lnSpc>
              <a:spcBef>
                <a:spcPts val="800"/>
              </a:spcBef>
            </a:pPr>
            <a:r>
              <a:rPr lang="en-US" sz="3200" dirty="0" smtClean="0">
                <a:solidFill>
                  <a:srgbClr val="FFFFFF"/>
                </a:solidFill>
                <a:latin typeface="Helvetica Inserat LT Std" charset="0"/>
                <a:cs typeface="Helvetica Inserat LT Std" charset="0"/>
                <a:sym typeface="Helvetica Inserat LT Std" charset="0"/>
              </a:rPr>
              <a:t>Jesus wants </a:t>
            </a:r>
            <a:r>
              <a:rPr lang="en-US" sz="3200" dirty="0" smtClean="0">
                <a:solidFill>
                  <a:srgbClr val="FFFFFF"/>
                </a:solidFill>
                <a:latin typeface="Helvetica Inserat LT Std" charset="0"/>
                <a:cs typeface="Helvetica Inserat LT Std" charset="0"/>
                <a:sym typeface="Helvetica Inserat LT Std" charset="0"/>
              </a:rPr>
              <a:t>to </a:t>
            </a:r>
            <a:r>
              <a:rPr lang="en-US" sz="3200" dirty="0" smtClean="0">
                <a:solidFill>
                  <a:srgbClr val="FFFFFF"/>
                </a:solidFill>
                <a:latin typeface="Helvetica Inserat LT Std" charset="0"/>
                <a:cs typeface="Helvetica Inserat LT Std" charset="0"/>
                <a:sym typeface="Helvetica Inserat LT Std" charset="0"/>
              </a:rPr>
              <a:t>grow inside </a:t>
            </a:r>
            <a:r>
              <a:rPr lang="en-US" sz="3200" dirty="0" smtClean="0">
                <a:solidFill>
                  <a:srgbClr val="FFFFFF"/>
                </a:solidFill>
                <a:latin typeface="Helvetica Inserat LT Std" charset="0"/>
                <a:cs typeface="Helvetica Inserat LT Std" charset="0"/>
                <a:sym typeface="Helvetica Inserat LT Std" charset="0"/>
              </a:rPr>
              <a:t>each </a:t>
            </a:r>
            <a:r>
              <a:rPr lang="en-US" sz="3200" dirty="0" smtClean="0">
                <a:solidFill>
                  <a:srgbClr val="FFFFFF"/>
                </a:solidFill>
                <a:latin typeface="Helvetica Inserat LT Std" charset="0"/>
                <a:cs typeface="Helvetica Inserat LT Std" charset="0"/>
                <a:sym typeface="Helvetica Inserat LT Std" charset="0"/>
              </a:rPr>
              <a:t>one of you, and </a:t>
            </a:r>
            <a:r>
              <a:rPr lang="en-US" sz="3200" dirty="0" smtClean="0">
                <a:solidFill>
                  <a:srgbClr val="FFFFFF"/>
                </a:solidFill>
                <a:latin typeface="Helvetica Inserat LT Std" charset="0"/>
                <a:cs typeface="Helvetica Inserat LT Std" charset="0"/>
                <a:sym typeface="Helvetica Inserat LT Std" charset="0"/>
              </a:rPr>
              <a:t>become your special </a:t>
            </a:r>
            <a:r>
              <a:rPr lang="en-US" sz="3200" dirty="0" smtClean="0">
                <a:solidFill>
                  <a:srgbClr val="FFFFFF"/>
                </a:solidFill>
                <a:latin typeface="Helvetica Inserat LT Std" charset="0"/>
                <a:cs typeface="Helvetica Inserat LT Std" charset="0"/>
                <a:sym typeface="Helvetica Inserat LT Std" charset="0"/>
              </a:rPr>
              <a:t>friend. He is </a:t>
            </a:r>
            <a:r>
              <a:rPr lang="en-US" sz="3200" dirty="0" smtClean="0">
                <a:solidFill>
                  <a:srgbClr val="FFFFFF"/>
                </a:solidFill>
                <a:latin typeface="Helvetica Inserat LT Std" charset="0"/>
                <a:cs typeface="Helvetica Inserat LT Std" charset="0"/>
                <a:sym typeface="Helvetica Inserat LT Std" charset="0"/>
              </a:rPr>
              <a:t>the only one who will never abandon you, the only one who would jump into the fire to give you true joy.</a:t>
            </a:r>
            <a:endParaRPr lang="en-US" sz="3200" dirty="0">
              <a:solidFill>
                <a:srgbClr val="FFFFFF"/>
              </a:solidFill>
              <a:latin typeface="Helvetica Inserat LT Std" charset="0"/>
              <a:cs typeface="Helvetica Inserat LT Std" charset="0"/>
              <a:sym typeface="Helvetica Inserat LT Std" charset="0"/>
            </a:endParaRPr>
          </a:p>
        </p:txBody>
      </p:sp>
    </p:spTree>
    <p:extLst>
      <p:ext uri="{BB962C8B-B14F-4D97-AF65-F5344CB8AC3E}">
        <p14:creationId xmlns:p14="http://schemas.microsoft.com/office/powerpoint/2010/main" val="35903183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Imagen 1" descr="Diapositiva14.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angle 4"/>
          <p:cNvSpPr txBox="1">
            <a:spLocks noChangeArrowheads="1"/>
          </p:cNvSpPr>
          <p:nvPr/>
        </p:nvSpPr>
        <p:spPr>
          <a:xfrm>
            <a:off x="292100" y="5864225"/>
            <a:ext cx="8667750" cy="520700"/>
          </a:xfrm>
          <a:prstGeom prst="rect">
            <a:avLst/>
          </a:prstGeom>
          <a:ln/>
        </p:spPr>
        <p:txBody>
          <a:bodyPr anchor="ctr">
            <a:normAutofit fontScale="7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defRPr/>
            </a:pPr>
            <a:r>
              <a:rPr lang="en-US" sz="2400" b="1" dirty="0" smtClean="0">
                <a:solidFill>
                  <a:srgbClr val="BFBFBF"/>
                </a:solidFill>
                <a:latin typeface="Arial"/>
                <a:cs typeface="Arial"/>
              </a:rPr>
              <a:t>MARCO </a:t>
            </a:r>
            <a:r>
              <a:rPr lang="en-US" sz="2400" b="1" dirty="0" smtClean="0">
                <a:solidFill>
                  <a:srgbClr val="BFBFBF"/>
                </a:solidFill>
                <a:latin typeface="Arial"/>
                <a:cs typeface="Arial"/>
              </a:rPr>
              <a:t>WAS ABLE TO</a:t>
            </a:r>
            <a:r>
              <a:rPr lang="en-US" sz="2400" b="1" dirty="0" smtClean="0">
                <a:solidFill>
                  <a:srgbClr val="BFBFBF"/>
                </a:solidFill>
                <a:latin typeface="Arial"/>
                <a:cs typeface="Arial"/>
              </a:rPr>
              <a:t> PARTICIPATE </a:t>
            </a:r>
            <a:r>
              <a:rPr lang="en-US" sz="2400" b="1" dirty="0" smtClean="0">
                <a:solidFill>
                  <a:srgbClr val="BFBFBF"/>
                </a:solidFill>
                <a:latin typeface="Arial"/>
                <a:cs typeface="Arial"/>
              </a:rPr>
              <a:t>AT THE BEATIFICATION OF CHIARA LUCE</a:t>
            </a:r>
          </a:p>
        </p:txBody>
      </p:sp>
      <p:sp>
        <p:nvSpPr>
          <p:cNvPr id="14339" name="Rectangle 5"/>
          <p:cNvSpPr>
            <a:spLocks/>
          </p:cNvSpPr>
          <p:nvPr/>
        </p:nvSpPr>
        <p:spPr bwMode="auto">
          <a:xfrm>
            <a:off x="4704202" y="1228724"/>
            <a:ext cx="4255648" cy="4162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78400" bIns="0"/>
          <a:lstStyle/>
          <a:p>
            <a:pPr algn="ctr">
              <a:lnSpc>
                <a:spcPct val="90000"/>
              </a:lnSpc>
              <a:spcBef>
                <a:spcPts val="800"/>
              </a:spcBef>
            </a:pPr>
            <a:r>
              <a:rPr lang="en-US" sz="3200" dirty="0" smtClean="0">
                <a:solidFill>
                  <a:srgbClr val="FFFFFF"/>
                </a:solidFill>
                <a:latin typeface="Helvetica Inserat LT Std" charset="0"/>
                <a:cs typeface="Helvetica Inserat LT Std" charset="0"/>
                <a:sym typeface="Helvetica Inserat LT Std" charset="0"/>
              </a:rPr>
              <a:t>I </a:t>
            </a:r>
            <a:r>
              <a:rPr lang="en-US" sz="3200" dirty="0" smtClean="0">
                <a:solidFill>
                  <a:srgbClr val="FFFFFF"/>
                </a:solidFill>
                <a:latin typeface="Helvetica Inserat LT Std" charset="0"/>
                <a:cs typeface="Helvetica Inserat LT Std" charset="0"/>
                <a:sym typeface="Helvetica Inserat LT Std" charset="0"/>
              </a:rPr>
              <a:t>have </a:t>
            </a:r>
            <a:r>
              <a:rPr lang="en-US" sz="3200" dirty="0" smtClean="0">
                <a:solidFill>
                  <a:srgbClr val="FFFFFF"/>
                </a:solidFill>
                <a:latin typeface="Helvetica Inserat LT Std" charset="0"/>
                <a:cs typeface="Helvetica Inserat LT Std" charset="0"/>
                <a:sym typeface="Helvetica Inserat LT Std" charset="0"/>
              </a:rPr>
              <a:t>in my heart </a:t>
            </a:r>
            <a:r>
              <a:rPr lang="en-US" sz="3200" dirty="0" smtClean="0">
                <a:solidFill>
                  <a:srgbClr val="FFFFFF"/>
                </a:solidFill>
                <a:latin typeface="Helvetica Inserat LT Std" charset="0"/>
                <a:cs typeface="Helvetica Inserat LT Std" charset="0"/>
                <a:sym typeface="Helvetica Inserat LT Std" charset="0"/>
              </a:rPr>
              <a:t>great gratitude </a:t>
            </a:r>
            <a:r>
              <a:rPr lang="en-US" sz="3200" dirty="0" smtClean="0">
                <a:solidFill>
                  <a:srgbClr val="FFFFFF"/>
                </a:solidFill>
                <a:latin typeface="Helvetica Inserat LT Std" charset="0"/>
                <a:cs typeface="Helvetica Inserat LT Std" charset="0"/>
                <a:sym typeface="Helvetica Inserat LT Std" charset="0"/>
              </a:rPr>
              <a:t>for </a:t>
            </a:r>
            <a:r>
              <a:rPr lang="en-US" sz="3200" dirty="0" smtClean="0">
                <a:solidFill>
                  <a:srgbClr val="FFFFFF"/>
                </a:solidFill>
                <a:latin typeface="Helvetica Inserat LT Std" charset="0"/>
                <a:cs typeface="Helvetica Inserat LT Std" charset="0"/>
                <a:sym typeface="Helvetica Inserat LT Std" charset="0"/>
              </a:rPr>
              <a:t>being present at</a:t>
            </a:r>
            <a:r>
              <a:rPr lang="en-US" sz="3200" dirty="0" smtClean="0">
                <a:solidFill>
                  <a:srgbClr val="FFFFFF"/>
                </a:solidFill>
                <a:latin typeface="Helvetica Inserat LT Std" charset="0"/>
                <a:cs typeface="Helvetica Inserat LT Std" charset="0"/>
                <a:sym typeface="Helvetica Inserat LT Std" charset="0"/>
              </a:rPr>
              <a:t> </a:t>
            </a:r>
            <a:r>
              <a:rPr lang="en-US" sz="3200" dirty="0" smtClean="0">
                <a:solidFill>
                  <a:srgbClr val="FFFFFF"/>
                </a:solidFill>
                <a:latin typeface="Helvetica Inserat LT Std" charset="0"/>
                <a:cs typeface="Helvetica Inserat LT Std" charset="0"/>
                <a:sym typeface="Helvetica Inserat LT Std" charset="0"/>
              </a:rPr>
              <a:t>the beatification of Chiara </a:t>
            </a:r>
            <a:r>
              <a:rPr lang="en-US" sz="3200" dirty="0" err="1" smtClean="0">
                <a:solidFill>
                  <a:srgbClr val="FFFFFF"/>
                </a:solidFill>
                <a:latin typeface="Helvetica Inserat LT Std" charset="0"/>
                <a:cs typeface="Helvetica Inserat LT Std" charset="0"/>
                <a:sym typeface="Helvetica Inserat LT Std" charset="0"/>
              </a:rPr>
              <a:t>Luce</a:t>
            </a:r>
            <a:r>
              <a:rPr lang="en-US" sz="3200" dirty="0" smtClean="0">
                <a:solidFill>
                  <a:srgbClr val="FFFFFF"/>
                </a:solidFill>
                <a:latin typeface="Helvetica Inserat LT Std" charset="0"/>
                <a:cs typeface="Helvetica Inserat LT Std" charset="0"/>
                <a:sym typeface="Helvetica Inserat LT Std" charset="0"/>
              </a:rPr>
              <a:t>, because </a:t>
            </a:r>
            <a:r>
              <a:rPr lang="en-US" sz="3200" dirty="0" smtClean="0">
                <a:solidFill>
                  <a:srgbClr val="FFFFFF"/>
                </a:solidFill>
                <a:latin typeface="Helvetica Inserat LT Std" charset="0"/>
                <a:cs typeface="Helvetica Inserat LT Std" charset="0"/>
                <a:sym typeface="Helvetica Inserat LT Std" charset="0"/>
              </a:rPr>
              <a:t>experiencing her life has been an immense </a:t>
            </a:r>
            <a:r>
              <a:rPr lang="en-US" sz="3200" dirty="0" smtClean="0">
                <a:solidFill>
                  <a:srgbClr val="FFFFFF"/>
                </a:solidFill>
                <a:latin typeface="Helvetica Inserat LT Std" charset="0"/>
                <a:cs typeface="Helvetica Inserat LT Std" charset="0"/>
                <a:sym typeface="Helvetica Inserat LT Std" charset="0"/>
              </a:rPr>
              <a:t>gift for me.</a:t>
            </a:r>
            <a:r>
              <a:rPr lang="en-US" sz="3200" dirty="0">
                <a:solidFill>
                  <a:srgbClr val="FFFFFF"/>
                </a:solidFill>
                <a:latin typeface="Helvetica Inserat LT Std" charset="0"/>
                <a:cs typeface="Helvetica Inserat LT Std" charset="0"/>
                <a:sym typeface="Helvetica Inserat LT Std" charset="0"/>
              </a:rPr>
              <a:t/>
            </a:r>
            <a:br>
              <a:rPr lang="en-US" sz="3200" dirty="0">
                <a:solidFill>
                  <a:srgbClr val="FFFFFF"/>
                </a:solidFill>
                <a:latin typeface="Helvetica Inserat LT Std" charset="0"/>
                <a:cs typeface="Helvetica Inserat LT Std" charset="0"/>
                <a:sym typeface="Helvetica Inserat LT Std" charset="0"/>
              </a:rPr>
            </a:br>
            <a:endParaRPr lang="en-US" sz="3200" dirty="0">
              <a:solidFill>
                <a:srgbClr val="FFFFFF"/>
              </a:solidFill>
              <a:latin typeface="Helvetica Inserat LT Std" charset="0"/>
              <a:cs typeface="Helvetica Inserat LT Std" charset="0"/>
              <a:sym typeface="Helvetica Inserat LT Std" charset="0"/>
            </a:endParaRPr>
          </a:p>
        </p:txBody>
      </p:sp>
    </p:spTree>
    <p:extLst>
      <p:ext uri="{BB962C8B-B14F-4D97-AF65-F5344CB8AC3E}">
        <p14:creationId xmlns:p14="http://schemas.microsoft.com/office/powerpoint/2010/main" val="15406256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Imagen 1" descr="Diapositiva15.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2" name="Rectangle 2"/>
          <p:cNvSpPr txBox="1">
            <a:spLocks noChangeArrowheads="1"/>
          </p:cNvSpPr>
          <p:nvPr/>
        </p:nvSpPr>
        <p:spPr bwMode="auto">
          <a:xfrm>
            <a:off x="455613" y="776288"/>
            <a:ext cx="8229600" cy="5499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rIns="1099" anchor="ctr"/>
          <a:lstStyle>
            <a:lvl1pPr marL="381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lnSpc>
                <a:spcPct val="90000"/>
              </a:lnSpc>
            </a:pPr>
            <a:r>
              <a:rPr lang="en-US" sz="3200" dirty="0" smtClean="0">
                <a:solidFill>
                  <a:srgbClr val="FFFFFF"/>
                </a:solidFill>
                <a:latin typeface="Helvetica Inserat LT Std" charset="0"/>
                <a:cs typeface="Helvetica Inserat LT Std" charset="0"/>
                <a:sym typeface="Helvetica Inserat LT Std" charset="0"/>
              </a:rPr>
              <a:t>When I saw the crowd </a:t>
            </a:r>
            <a:r>
              <a:rPr lang="en-US" sz="3200" dirty="0" smtClean="0">
                <a:solidFill>
                  <a:srgbClr val="FFFFFF"/>
                </a:solidFill>
                <a:latin typeface="Helvetica Inserat LT Std" charset="0"/>
                <a:cs typeface="Helvetica Inserat LT Std" charset="0"/>
                <a:sym typeface="Helvetica Inserat LT Std" charset="0"/>
              </a:rPr>
              <a:t>so full of love and everyone so united, </a:t>
            </a:r>
            <a:r>
              <a:rPr lang="en-US" sz="3200" dirty="0" smtClean="0">
                <a:solidFill>
                  <a:srgbClr val="FFFFFF"/>
                </a:solidFill>
                <a:latin typeface="Helvetica Inserat LT Std" charset="0"/>
                <a:cs typeface="Helvetica Inserat LT Std" charset="0"/>
                <a:sym typeface="Helvetica Inserat LT Std" charset="0"/>
              </a:rPr>
              <a:t>I </a:t>
            </a:r>
            <a:r>
              <a:rPr lang="en-US" sz="3200" dirty="0" smtClean="0">
                <a:solidFill>
                  <a:srgbClr val="FFFFFF"/>
                </a:solidFill>
                <a:latin typeface="Helvetica Inserat LT Std" charset="0"/>
                <a:cs typeface="Helvetica Inserat LT Std" charset="0"/>
                <a:sym typeface="Helvetica Inserat LT Std" charset="0"/>
              </a:rPr>
              <a:t>told </a:t>
            </a:r>
            <a:r>
              <a:rPr lang="en-US" sz="3200" dirty="0" smtClean="0">
                <a:solidFill>
                  <a:srgbClr val="FFFFFF"/>
                </a:solidFill>
                <a:latin typeface="Helvetica Inserat LT Std" charset="0"/>
                <a:cs typeface="Helvetica Inserat LT Std" charset="0"/>
                <a:sym typeface="Helvetica Inserat LT Std" charset="0"/>
              </a:rPr>
              <a:t>myself:  </a:t>
            </a:r>
          </a:p>
          <a:p>
            <a:pPr algn="ctr">
              <a:lnSpc>
                <a:spcPct val="90000"/>
              </a:lnSpc>
            </a:pPr>
            <a:r>
              <a:rPr lang="en-US" sz="3200" dirty="0" smtClean="0">
                <a:solidFill>
                  <a:srgbClr val="FFFFFF"/>
                </a:solidFill>
                <a:latin typeface="Helvetica Inserat LT Std" charset="0"/>
                <a:cs typeface="Helvetica Inserat LT Std" charset="0"/>
                <a:sym typeface="Helvetica Inserat LT Std" charset="0"/>
              </a:rPr>
              <a:t>"The people of God </a:t>
            </a:r>
          </a:p>
          <a:p>
            <a:pPr algn="ctr">
              <a:lnSpc>
                <a:spcPct val="90000"/>
              </a:lnSpc>
            </a:pPr>
            <a:r>
              <a:rPr lang="en-US" sz="3200" dirty="0" smtClean="0">
                <a:solidFill>
                  <a:srgbClr val="FFFFFF"/>
                </a:solidFill>
                <a:latin typeface="Helvetica Inserat LT Std" charset="0"/>
                <a:cs typeface="Helvetica Inserat LT Std" charset="0"/>
                <a:sym typeface="Helvetica Inserat LT Std" charset="0"/>
              </a:rPr>
              <a:t>is a reality </a:t>
            </a:r>
          </a:p>
          <a:p>
            <a:pPr algn="ctr">
              <a:lnSpc>
                <a:spcPct val="90000"/>
              </a:lnSpc>
            </a:pPr>
            <a:r>
              <a:rPr lang="en-US" sz="3200" dirty="0" smtClean="0">
                <a:solidFill>
                  <a:srgbClr val="FFFFFF"/>
                </a:solidFill>
                <a:latin typeface="Helvetica Inserat LT Std" charset="0"/>
                <a:cs typeface="Helvetica Inserat LT Std" charset="0"/>
                <a:sym typeface="Helvetica Inserat LT Std" charset="0"/>
              </a:rPr>
              <a:t>that </a:t>
            </a:r>
            <a:r>
              <a:rPr lang="en-US" sz="3200" dirty="0" smtClean="0">
                <a:solidFill>
                  <a:srgbClr val="FFFFFF"/>
                </a:solidFill>
                <a:latin typeface="Helvetica Inserat LT Std" charset="0"/>
                <a:cs typeface="Helvetica Inserat LT Std" charset="0"/>
                <a:sym typeface="Helvetica Inserat LT Std" charset="0"/>
              </a:rPr>
              <a:t>is making an impact on </a:t>
            </a:r>
            <a:r>
              <a:rPr lang="en-US" sz="3200" dirty="0" smtClean="0">
                <a:solidFill>
                  <a:srgbClr val="FFFFFF"/>
                </a:solidFill>
                <a:latin typeface="Helvetica Inserat LT Std" charset="0"/>
                <a:cs typeface="Helvetica Inserat LT Std" charset="0"/>
                <a:sym typeface="Helvetica Inserat LT Std" charset="0"/>
              </a:rPr>
              <a:t>the </a:t>
            </a:r>
            <a:r>
              <a:rPr lang="en-US" sz="3200" dirty="0" smtClean="0">
                <a:solidFill>
                  <a:srgbClr val="FFFFFF"/>
                </a:solidFill>
                <a:latin typeface="Helvetica Inserat LT Std" charset="0"/>
                <a:cs typeface="Helvetica Inserat LT Std" charset="0"/>
                <a:sym typeface="Helvetica Inserat LT Std" charset="0"/>
              </a:rPr>
              <a:t>world!</a:t>
            </a:r>
            <a:endParaRPr lang="en-US" sz="3200" dirty="0" smtClean="0">
              <a:solidFill>
                <a:srgbClr val="FFFFFF"/>
              </a:solidFill>
              <a:latin typeface="Helvetica Inserat LT Std" charset="0"/>
              <a:cs typeface="Helvetica Inserat LT Std" charset="0"/>
              <a:sym typeface="Helvetica Inserat LT Std" charset="0"/>
            </a:endParaRPr>
          </a:p>
          <a:p>
            <a:pPr algn="ctr">
              <a:lnSpc>
                <a:spcPct val="90000"/>
              </a:lnSpc>
            </a:pPr>
            <a:r>
              <a:rPr lang="en-US" sz="3200" dirty="0" smtClean="0">
                <a:solidFill>
                  <a:srgbClr val="FFFFFF"/>
                </a:solidFill>
                <a:latin typeface="Helvetica Inserat LT Std" charset="0"/>
                <a:cs typeface="Helvetica Inserat LT Std" charset="0"/>
                <a:sym typeface="Helvetica Inserat LT Std" charset="0"/>
              </a:rPr>
              <a:t>We have to </a:t>
            </a:r>
            <a:r>
              <a:rPr lang="en-US" sz="3200" dirty="0" smtClean="0">
                <a:solidFill>
                  <a:srgbClr val="FFFFFF"/>
                </a:solidFill>
                <a:latin typeface="Helvetica Inserat LT Std" charset="0"/>
                <a:cs typeface="Helvetica Inserat LT Std" charset="0"/>
                <a:sym typeface="Helvetica Inserat LT Std" charset="0"/>
              </a:rPr>
              <a:t>do our part </a:t>
            </a:r>
          </a:p>
          <a:p>
            <a:pPr algn="ctr">
              <a:lnSpc>
                <a:spcPct val="90000"/>
              </a:lnSpc>
            </a:pPr>
            <a:r>
              <a:rPr lang="en-US" sz="3200" dirty="0" smtClean="0">
                <a:solidFill>
                  <a:srgbClr val="FFFFFF"/>
                </a:solidFill>
                <a:latin typeface="Helvetica Inserat LT Std" charset="0"/>
                <a:cs typeface="Helvetica Inserat LT Std" charset="0"/>
                <a:sym typeface="Helvetica Inserat LT Std" charset="0"/>
              </a:rPr>
              <a:t>to concretize </a:t>
            </a:r>
          </a:p>
          <a:p>
            <a:pPr algn="ctr">
              <a:lnSpc>
                <a:spcPct val="90000"/>
              </a:lnSpc>
            </a:pPr>
            <a:r>
              <a:rPr lang="en-US" sz="3200" dirty="0" smtClean="0">
                <a:solidFill>
                  <a:srgbClr val="FFFFFF"/>
                </a:solidFill>
                <a:latin typeface="Helvetica Inserat LT Std" charset="0"/>
                <a:cs typeface="Helvetica Inserat LT Std" charset="0"/>
                <a:sym typeface="Helvetica Inserat LT Std" charset="0"/>
              </a:rPr>
              <a:t>‘that all may be one’ </a:t>
            </a:r>
          </a:p>
          <a:p>
            <a:pPr algn="ctr">
              <a:lnSpc>
                <a:spcPct val="90000"/>
              </a:lnSpc>
            </a:pPr>
            <a:r>
              <a:rPr lang="en-US" sz="3200" dirty="0" smtClean="0">
                <a:solidFill>
                  <a:srgbClr val="FFFFFF"/>
                </a:solidFill>
                <a:latin typeface="Helvetica Inserat LT Std" charset="0"/>
                <a:cs typeface="Helvetica Inserat LT Std" charset="0"/>
                <a:sym typeface="Helvetica Inserat LT Std" charset="0"/>
              </a:rPr>
              <a:t>which is the </a:t>
            </a:r>
          </a:p>
          <a:p>
            <a:pPr algn="ctr">
              <a:lnSpc>
                <a:spcPct val="90000"/>
              </a:lnSpc>
            </a:pPr>
            <a:r>
              <a:rPr lang="en-US" sz="3200" dirty="0" smtClean="0">
                <a:solidFill>
                  <a:srgbClr val="FFFFFF"/>
                </a:solidFill>
                <a:latin typeface="Helvetica Inserat LT Std" charset="0"/>
                <a:cs typeface="Helvetica Inserat LT Std" charset="0"/>
                <a:sym typeface="Helvetica Inserat LT Std" charset="0"/>
              </a:rPr>
              <a:t>deepest meaning of our </a:t>
            </a:r>
            <a:r>
              <a:rPr lang="en-US" sz="3200" dirty="0" smtClean="0">
                <a:solidFill>
                  <a:srgbClr val="FFFFFF"/>
                </a:solidFill>
                <a:latin typeface="Helvetica Inserat LT Std" charset="0"/>
                <a:cs typeface="Helvetica Inserat LT Std" charset="0"/>
                <a:sym typeface="Helvetica Inserat LT Std" charset="0"/>
              </a:rPr>
              <a:t>Ideal."</a:t>
            </a:r>
            <a:endParaRPr lang="en-US" sz="3200" dirty="0">
              <a:solidFill>
                <a:srgbClr val="FFFFFF"/>
              </a:solidFill>
              <a:latin typeface="Helvetica Inserat LT Std" charset="0"/>
              <a:sym typeface="Helvetica Inserat LT Std" charset="0"/>
            </a:endParaRPr>
          </a:p>
        </p:txBody>
      </p:sp>
    </p:spTree>
    <p:extLst>
      <p:ext uri="{BB962C8B-B14F-4D97-AF65-F5344CB8AC3E}">
        <p14:creationId xmlns:p14="http://schemas.microsoft.com/office/powerpoint/2010/main" val="3343753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Imagen 1" descr="Diapositiva16.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6" name="Rectangle 5"/>
          <p:cNvSpPr>
            <a:spLocks/>
          </p:cNvSpPr>
          <p:nvPr/>
        </p:nvSpPr>
        <p:spPr bwMode="auto">
          <a:xfrm>
            <a:off x="4715219" y="1085850"/>
            <a:ext cx="4021157" cy="4325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78400" bIns="0"/>
          <a:lstStyle/>
          <a:p>
            <a:pPr marL="38100" algn="ctr">
              <a:lnSpc>
                <a:spcPct val="90000"/>
              </a:lnSpc>
            </a:pPr>
            <a:r>
              <a:rPr lang="en-US" sz="3200" dirty="0" smtClean="0">
                <a:solidFill>
                  <a:srgbClr val="FFFFFF"/>
                </a:solidFill>
                <a:latin typeface="Helvetica Inserat LT Std" charset="0"/>
                <a:cs typeface="Helvetica Inserat LT Std" charset="0"/>
                <a:sym typeface="Helvetica Inserat LT Std" charset="0"/>
              </a:rPr>
              <a:t>And you can do it by imitating Chiara Luce in her unconditional acceptance of the Father's will and by loving Jesus Forsaken, </a:t>
            </a:r>
            <a:r>
              <a:rPr lang="en-US" sz="3200" dirty="0" smtClean="0">
                <a:solidFill>
                  <a:srgbClr val="FFFFFF"/>
                </a:solidFill>
                <a:latin typeface="Helvetica Inserat LT Std" charset="0"/>
                <a:cs typeface="Helvetica Inserat LT Std" charset="0"/>
                <a:sym typeface="Helvetica Inserat LT Std" charset="0"/>
              </a:rPr>
              <a:t>just like she </a:t>
            </a:r>
            <a:r>
              <a:rPr lang="en-US" sz="3200" dirty="0" smtClean="0">
                <a:solidFill>
                  <a:srgbClr val="FFFFFF"/>
                </a:solidFill>
                <a:latin typeface="Helvetica Inserat LT Std" charset="0"/>
                <a:cs typeface="Helvetica Inserat LT Std" charset="0"/>
                <a:sym typeface="Helvetica Inserat LT Std" charset="0"/>
              </a:rPr>
              <a:t>was ready to love him and offer him her </a:t>
            </a:r>
            <a:r>
              <a:rPr lang="en-US" sz="3200" dirty="0" smtClean="0">
                <a:solidFill>
                  <a:srgbClr val="FFFFFF"/>
                </a:solidFill>
                <a:latin typeface="Helvetica Inserat LT Std" charset="0"/>
                <a:cs typeface="Helvetica Inserat LT Std" charset="0"/>
                <a:sym typeface="Helvetica Inserat LT Std" charset="0"/>
              </a:rPr>
              <a:t>entire life.</a:t>
            </a:r>
            <a:endParaRPr lang="en-US" sz="3200" dirty="0">
              <a:solidFill>
                <a:srgbClr val="FFFFFF"/>
              </a:solidFill>
              <a:latin typeface="Helvetica Inserat LT Std" charset="0"/>
              <a:cs typeface="Helvetica Inserat LT Std" charset="0"/>
              <a:sym typeface="Helvetica Inserat LT Std" charset="0"/>
            </a:endParaRPr>
          </a:p>
        </p:txBody>
      </p:sp>
      <p:sp>
        <p:nvSpPr>
          <p:cNvPr id="7" name="Rectangle 4"/>
          <p:cNvSpPr txBox="1">
            <a:spLocks noChangeArrowheads="1"/>
          </p:cNvSpPr>
          <p:nvPr/>
        </p:nvSpPr>
        <p:spPr>
          <a:xfrm>
            <a:off x="292100" y="5864225"/>
            <a:ext cx="8667750" cy="520700"/>
          </a:xfrm>
          <a:prstGeom prst="rect">
            <a:avLst/>
          </a:prstGeom>
          <a:ln/>
        </p:spPr>
        <p:txBody>
          <a:bodyPr anchor="ctr">
            <a:normAutofit fontScale="7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en-US" sz="2400" b="1" dirty="0" smtClean="0">
                <a:solidFill>
                  <a:schemeClr val="bg1">
                    <a:lumMod val="75000"/>
                  </a:schemeClr>
                </a:solidFill>
                <a:latin typeface="Arial"/>
                <a:cs typeface="Arial"/>
              </a:rPr>
              <a:t>MARCO WAS ABLE TO </a:t>
            </a:r>
            <a:r>
              <a:rPr lang="en-US" sz="2400" b="1" dirty="0" smtClean="0">
                <a:solidFill>
                  <a:schemeClr val="bg1">
                    <a:lumMod val="75000"/>
                  </a:schemeClr>
                </a:solidFill>
                <a:latin typeface="Arial"/>
                <a:cs typeface="Arial"/>
              </a:rPr>
              <a:t>BE PRESENT AT</a:t>
            </a:r>
            <a:r>
              <a:rPr lang="en-US" sz="2400" b="1" dirty="0" smtClean="0">
                <a:solidFill>
                  <a:schemeClr val="bg1">
                    <a:lumMod val="75000"/>
                  </a:schemeClr>
                </a:solidFill>
                <a:latin typeface="Arial"/>
                <a:cs typeface="Arial"/>
              </a:rPr>
              <a:t> </a:t>
            </a:r>
            <a:r>
              <a:rPr lang="en-US" sz="2400" b="1" dirty="0" smtClean="0">
                <a:solidFill>
                  <a:schemeClr val="bg1">
                    <a:lumMod val="75000"/>
                  </a:schemeClr>
                </a:solidFill>
                <a:latin typeface="Arial"/>
                <a:cs typeface="Arial"/>
              </a:rPr>
              <a:t>THE BEATIFICATION OF CHIARA LUCE</a:t>
            </a:r>
          </a:p>
        </p:txBody>
      </p:sp>
    </p:spTree>
    <p:extLst>
      <p:ext uri="{BB962C8B-B14F-4D97-AF65-F5344CB8AC3E}">
        <p14:creationId xmlns:p14="http://schemas.microsoft.com/office/powerpoint/2010/main" val="386333478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Imagen 1" descr="Diapositiva06.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4" name="CuadroTexto 3"/>
          <p:cNvSpPr txBox="1">
            <a:spLocks noChangeArrowheads="1"/>
          </p:cNvSpPr>
          <p:nvPr/>
        </p:nvSpPr>
        <p:spPr bwMode="auto">
          <a:xfrm>
            <a:off x="898526" y="4476750"/>
            <a:ext cx="6580797"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dirty="0" smtClean="0">
                <a:solidFill>
                  <a:srgbClr val="004E74"/>
                </a:solidFill>
                <a:latin typeface="American Typewriter" charset="0"/>
                <a:ea typeface="ヒラギノ明朝 ProN W3" charset="0"/>
                <a:cs typeface="ヒラギノ明朝 ProN W3" charset="0"/>
                <a:sym typeface="Georgia" charset="0"/>
              </a:rPr>
              <a:t>When his father </a:t>
            </a:r>
            <a:r>
              <a:rPr lang="en-US" dirty="0" smtClean="0">
                <a:solidFill>
                  <a:srgbClr val="004E74"/>
                </a:solidFill>
                <a:latin typeface="American Typewriter" charset="0"/>
                <a:ea typeface="ヒラギノ明朝 ProN W3" charset="0"/>
                <a:cs typeface="ヒラギノ明朝 ProN W3" charset="0"/>
                <a:sym typeface="Georgia" charset="0"/>
              </a:rPr>
              <a:t>told </a:t>
            </a:r>
            <a:r>
              <a:rPr lang="en-US" dirty="0" smtClean="0">
                <a:solidFill>
                  <a:srgbClr val="004E74"/>
                </a:solidFill>
                <a:latin typeface="American Typewriter" charset="0"/>
                <a:ea typeface="ヒラギノ明朝 ProN W3" charset="0"/>
                <a:cs typeface="ヒラギノ明朝 ProN W3" charset="0"/>
                <a:sym typeface="Georgia" charset="0"/>
              </a:rPr>
              <a:t>him </a:t>
            </a:r>
            <a:r>
              <a:rPr lang="en-US" dirty="0" smtClean="0">
                <a:solidFill>
                  <a:srgbClr val="004E74"/>
                </a:solidFill>
                <a:latin typeface="American Typewriter" charset="0"/>
                <a:ea typeface="ヒラギノ明朝 ProN W3" charset="0"/>
                <a:cs typeface="ヒラギノ明朝 ProN W3" charset="0"/>
                <a:sym typeface="Georgia" charset="0"/>
              </a:rPr>
              <a:t>that </a:t>
            </a:r>
            <a:r>
              <a:rPr lang="en-US" dirty="0" smtClean="0">
                <a:solidFill>
                  <a:srgbClr val="004E74"/>
                </a:solidFill>
                <a:latin typeface="American Typewriter" charset="0"/>
                <a:ea typeface="ヒラギノ明朝 ProN W3" charset="0"/>
                <a:cs typeface="ヒラギノ明朝 ProN W3" charset="0"/>
                <a:sym typeface="Georgia" charset="0"/>
              </a:rPr>
              <a:t>his "</a:t>
            </a:r>
            <a:r>
              <a:rPr lang="en-US" b="1" dirty="0" smtClean="0">
                <a:solidFill>
                  <a:srgbClr val="004E74"/>
                </a:solidFill>
                <a:latin typeface="American Typewriter" charset="0"/>
                <a:ea typeface="ヒラギノ明朝 ProN W3" charset="0"/>
                <a:cs typeface="ヒラギノ明朝 ProN W3" charset="0"/>
                <a:sym typeface="Georgia" charset="0"/>
              </a:rPr>
              <a:t>departure</a:t>
            </a:r>
            <a:r>
              <a:rPr lang="en-US" dirty="0" smtClean="0">
                <a:solidFill>
                  <a:srgbClr val="004E74"/>
                </a:solidFill>
                <a:latin typeface="American Typewriter" charset="0"/>
                <a:ea typeface="ヒラギノ明朝 ProN W3" charset="0"/>
                <a:cs typeface="ヒラギノ明朝 ProN W3" charset="0"/>
                <a:sym typeface="Georgia" charset="0"/>
              </a:rPr>
              <a:t>" was near, he smiled and asked </a:t>
            </a:r>
            <a:r>
              <a:rPr lang="en-US" dirty="0" smtClean="0">
                <a:solidFill>
                  <a:srgbClr val="004E74"/>
                </a:solidFill>
                <a:latin typeface="American Typewriter" charset="0"/>
                <a:ea typeface="ヒラギノ明朝 ProN W3" charset="0"/>
                <a:cs typeface="ヒラギノ明朝 ProN W3" charset="0"/>
                <a:sym typeface="Georgia" charset="0"/>
              </a:rPr>
              <a:t>his parents </a:t>
            </a:r>
            <a:r>
              <a:rPr lang="en-US" dirty="0" smtClean="0">
                <a:solidFill>
                  <a:srgbClr val="004E74"/>
                </a:solidFill>
                <a:latin typeface="American Typewriter" charset="0"/>
                <a:ea typeface="ヒラギノ明朝 ProN W3" charset="0"/>
                <a:cs typeface="ヒラギノ明朝 ProN W3" charset="0"/>
                <a:sym typeface="Georgia" charset="0"/>
              </a:rPr>
              <a:t>to </a:t>
            </a:r>
            <a:r>
              <a:rPr lang="en-US" dirty="0" smtClean="0">
                <a:solidFill>
                  <a:srgbClr val="004E74"/>
                </a:solidFill>
                <a:latin typeface="American Typewriter" charset="0"/>
                <a:ea typeface="ヒラギノ明朝 ProN W3" charset="0"/>
                <a:cs typeface="ヒラギノ明朝 ProN W3" charset="0"/>
                <a:sym typeface="Georgia" charset="0"/>
              </a:rPr>
              <a:t>say goodbye to </a:t>
            </a:r>
            <a:r>
              <a:rPr lang="en-US" dirty="0" smtClean="0">
                <a:solidFill>
                  <a:srgbClr val="004E74"/>
                </a:solidFill>
                <a:latin typeface="American Typewriter" charset="0"/>
                <a:ea typeface="ヒラギノ明朝 ProN W3" charset="0"/>
                <a:cs typeface="ヒラギノ明朝 ProN W3" charset="0"/>
                <a:sym typeface="Georgia" charset="0"/>
              </a:rPr>
              <a:t>everyone for him - </a:t>
            </a:r>
            <a:r>
              <a:rPr lang="en-US" dirty="0" smtClean="0">
                <a:solidFill>
                  <a:srgbClr val="004E74"/>
                </a:solidFill>
                <a:latin typeface="American Typewriter" charset="0"/>
                <a:ea typeface="ヒラギノ明朝 ProN W3" charset="0"/>
                <a:cs typeface="ヒラギノ明朝 ProN W3" charset="0"/>
                <a:sym typeface="Georgia" charset="0"/>
              </a:rPr>
              <a:t>his relatives, schoolmates and friends. </a:t>
            </a:r>
            <a:endParaRPr lang="it-IT" dirty="0">
              <a:solidFill>
                <a:srgbClr val="004E74"/>
              </a:solidFill>
              <a:latin typeface="American Typewriter" charset="0"/>
              <a:ea typeface="ヒラギノ明朝 ProN W3" charset="0"/>
              <a:cs typeface="ヒラギノ明朝 ProN W3" charset="0"/>
              <a:sym typeface="Georgia" charset="0"/>
            </a:endParaRPr>
          </a:p>
        </p:txBody>
      </p:sp>
      <p:pic>
        <p:nvPicPr>
          <p:cNvPr id="2" name="Immagine 1" descr="PALLON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79558" y="5040388"/>
            <a:ext cx="1614181" cy="201204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20274764"/>
      </p:ext>
    </p:extLst>
  </p:cSld>
  <p:clrMapOvr>
    <a:masterClrMapping/>
  </p:clrMapOvr>
  <p:transition spd="slow">
    <p:push dir="u"/>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Imagen 1" descr="Diapositiva17.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410" name="Rectangle 2"/>
          <p:cNvSpPr txBox="1">
            <a:spLocks noChangeArrowheads="1"/>
          </p:cNvSpPr>
          <p:nvPr/>
        </p:nvSpPr>
        <p:spPr bwMode="auto">
          <a:xfrm>
            <a:off x="3800819" y="612775"/>
            <a:ext cx="4770304" cy="5499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rIns="1099"/>
          <a:lstStyle>
            <a:lvl1pPr marL="381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lnSpc>
                <a:spcPct val="90000"/>
              </a:lnSpc>
            </a:pPr>
            <a:r>
              <a:rPr lang="en-US" sz="2800" dirty="0" smtClean="0">
                <a:solidFill>
                  <a:srgbClr val="FFFFFF"/>
                </a:solidFill>
                <a:latin typeface="Helvetica Inserat LT Std" charset="0"/>
                <a:cs typeface="Helvetica Inserat LT Std" charset="0"/>
                <a:sym typeface="Helvetica Inserat LT Std" charset="0"/>
              </a:rPr>
              <a:t>Hello </a:t>
            </a:r>
            <a:r>
              <a:rPr lang="en-US" sz="2800" dirty="0" smtClean="0">
                <a:solidFill>
                  <a:srgbClr val="FFFFFF"/>
                </a:solidFill>
                <a:latin typeface="Helvetica Inserat LT Std" charset="0"/>
                <a:cs typeface="Helvetica Inserat LT Std" charset="0"/>
                <a:sym typeface="Helvetica Inserat LT Std" charset="0"/>
              </a:rPr>
              <a:t>gen! </a:t>
            </a:r>
            <a:endParaRPr lang="en-US" sz="2800" dirty="0" smtClean="0">
              <a:solidFill>
                <a:srgbClr val="FFFFFF"/>
              </a:solidFill>
              <a:latin typeface="Helvetica Inserat LT Std" charset="0"/>
              <a:cs typeface="Helvetica Inserat LT Std" charset="0"/>
              <a:sym typeface="Helvetica Inserat LT Std" charset="0"/>
            </a:endParaRPr>
          </a:p>
          <a:p>
            <a:pPr algn="ctr">
              <a:lnSpc>
                <a:spcPct val="90000"/>
              </a:lnSpc>
            </a:pPr>
            <a:r>
              <a:rPr lang="en-US" sz="2800" dirty="0" smtClean="0">
                <a:solidFill>
                  <a:srgbClr val="FFFFFF"/>
                </a:solidFill>
                <a:latin typeface="Helvetica Inserat LT Std" charset="0"/>
                <a:cs typeface="Helvetica Inserat LT Std" charset="0"/>
                <a:sym typeface="Helvetica Inserat LT Std" charset="0"/>
              </a:rPr>
              <a:t>I am very happy to have you here together once more, </a:t>
            </a:r>
          </a:p>
          <a:p>
            <a:pPr algn="ctr">
              <a:lnSpc>
                <a:spcPct val="90000"/>
              </a:lnSpc>
            </a:pPr>
            <a:r>
              <a:rPr lang="en-US" sz="2800" dirty="0" smtClean="0">
                <a:solidFill>
                  <a:srgbClr val="FFFFFF"/>
                </a:solidFill>
                <a:latin typeface="Helvetica Inserat LT Std" charset="0"/>
                <a:cs typeface="Helvetica Inserat LT Std" charset="0"/>
                <a:sym typeface="Helvetica Inserat LT Std" charset="0"/>
              </a:rPr>
              <a:t>even </a:t>
            </a:r>
            <a:r>
              <a:rPr lang="en-US" sz="2800" dirty="0" smtClean="0">
                <a:solidFill>
                  <a:srgbClr val="FFFFFF"/>
                </a:solidFill>
                <a:latin typeface="Helvetica Inserat LT Std" charset="0"/>
                <a:cs typeface="Helvetica Inserat LT Std" charset="0"/>
                <a:sym typeface="Helvetica Inserat LT Std" charset="0"/>
              </a:rPr>
              <a:t>though it’s </a:t>
            </a:r>
            <a:r>
              <a:rPr lang="en-US" sz="2800" dirty="0" smtClean="0">
                <a:solidFill>
                  <a:srgbClr val="FFFFFF"/>
                </a:solidFill>
                <a:latin typeface="Helvetica Inserat LT Std" charset="0"/>
                <a:cs typeface="Helvetica Inserat LT Std" charset="0"/>
                <a:sym typeface="Helvetica Inserat LT Std" charset="0"/>
              </a:rPr>
              <a:t>the </a:t>
            </a:r>
            <a:r>
              <a:rPr lang="en-US" sz="2800" dirty="0" smtClean="0">
                <a:solidFill>
                  <a:srgbClr val="FFFFFF"/>
                </a:solidFill>
                <a:latin typeface="Helvetica Inserat LT Std" charset="0"/>
                <a:cs typeface="Helvetica Inserat LT Std" charset="0"/>
                <a:sym typeface="Helvetica Inserat LT Std" charset="0"/>
              </a:rPr>
              <a:t>last </a:t>
            </a:r>
            <a:r>
              <a:rPr lang="en-US" sz="2800" dirty="0" smtClean="0">
                <a:solidFill>
                  <a:srgbClr val="FFFFFF"/>
                </a:solidFill>
                <a:latin typeface="Helvetica Inserat LT Std" charset="0"/>
                <a:cs typeface="Helvetica Inserat LT Std" charset="0"/>
                <a:sym typeface="Helvetica Inserat LT Std" charset="0"/>
              </a:rPr>
              <a:t>time we will meet as </a:t>
            </a:r>
            <a:r>
              <a:rPr lang="en-US" sz="2800" dirty="0" smtClean="0">
                <a:solidFill>
                  <a:srgbClr val="FFFFFF"/>
                </a:solidFill>
                <a:latin typeface="Helvetica Inserat LT Std" charset="0"/>
                <a:cs typeface="Helvetica Inserat LT Std" charset="0"/>
                <a:sym typeface="Helvetica Inserat LT Std" charset="0"/>
              </a:rPr>
              <a:t>a unit...</a:t>
            </a:r>
          </a:p>
          <a:p>
            <a:pPr algn="ctr">
              <a:lnSpc>
                <a:spcPct val="90000"/>
              </a:lnSpc>
            </a:pPr>
            <a:r>
              <a:rPr lang="en-US" sz="2800" dirty="0" smtClean="0">
                <a:solidFill>
                  <a:srgbClr val="FFFFFF"/>
                </a:solidFill>
                <a:latin typeface="Helvetica Inserat LT Std" charset="0"/>
                <a:cs typeface="Helvetica Inserat LT Std" charset="0"/>
                <a:sym typeface="Helvetica Inserat LT Std" charset="0"/>
              </a:rPr>
              <a:t>But I know that we will never abandon one another, </a:t>
            </a:r>
          </a:p>
          <a:p>
            <a:pPr algn="ctr">
              <a:lnSpc>
                <a:spcPct val="90000"/>
              </a:lnSpc>
            </a:pPr>
            <a:r>
              <a:rPr lang="en-US" sz="2800" dirty="0" smtClean="0">
                <a:solidFill>
                  <a:srgbClr val="FFFFFF"/>
                </a:solidFill>
                <a:latin typeface="Helvetica Inserat LT Std" charset="0"/>
                <a:cs typeface="Helvetica Inserat LT Std" charset="0"/>
                <a:sym typeface="Helvetica Inserat LT Std" charset="0"/>
              </a:rPr>
              <a:t>because Jesus in the midst </a:t>
            </a:r>
          </a:p>
          <a:p>
            <a:pPr algn="ctr">
              <a:lnSpc>
                <a:spcPct val="90000"/>
              </a:lnSpc>
            </a:pPr>
            <a:r>
              <a:rPr lang="en-US" sz="2800" dirty="0" smtClean="0">
                <a:solidFill>
                  <a:srgbClr val="FFFFFF"/>
                </a:solidFill>
                <a:latin typeface="Helvetica Inserat LT Std" charset="0"/>
                <a:cs typeface="Helvetica Inserat LT Std" charset="0"/>
                <a:sym typeface="Helvetica Inserat LT Std" charset="0"/>
              </a:rPr>
              <a:t>will keep us united and </a:t>
            </a:r>
            <a:r>
              <a:rPr lang="en-US" sz="2800" dirty="0" smtClean="0">
                <a:solidFill>
                  <a:srgbClr val="FFFFFF"/>
                </a:solidFill>
                <a:latin typeface="Helvetica Inserat LT Std" charset="0"/>
                <a:cs typeface="Helvetica Inserat LT Std" charset="0"/>
                <a:sym typeface="Helvetica Inserat LT Std" charset="0"/>
              </a:rPr>
              <a:t>faithful </a:t>
            </a:r>
            <a:r>
              <a:rPr lang="en-US" sz="2800" dirty="0" smtClean="0">
                <a:solidFill>
                  <a:srgbClr val="FFFFFF"/>
                </a:solidFill>
                <a:latin typeface="Helvetica Inserat LT Std" charset="0"/>
                <a:cs typeface="Helvetica Inserat LT Std" charset="0"/>
                <a:sym typeface="Helvetica Inserat LT Std" charset="0"/>
              </a:rPr>
              <a:t>to </a:t>
            </a:r>
            <a:r>
              <a:rPr lang="en-US" sz="2800" dirty="0" smtClean="0">
                <a:solidFill>
                  <a:srgbClr val="FFFFFF"/>
                </a:solidFill>
                <a:latin typeface="Helvetica Inserat LT Std" charset="0"/>
                <a:cs typeface="Helvetica Inserat LT Std" charset="0"/>
                <a:sym typeface="Helvetica Inserat LT Std" charset="0"/>
              </a:rPr>
              <a:t>our Ideal, which, </a:t>
            </a:r>
            <a:endParaRPr lang="en-US" sz="2800" dirty="0" smtClean="0">
              <a:solidFill>
                <a:srgbClr val="FFFFFF"/>
              </a:solidFill>
              <a:latin typeface="Helvetica Inserat LT Std" charset="0"/>
              <a:cs typeface="Helvetica Inserat LT Std" charset="0"/>
              <a:sym typeface="Helvetica Inserat LT Std" charset="0"/>
            </a:endParaRPr>
          </a:p>
          <a:p>
            <a:pPr algn="ctr">
              <a:lnSpc>
                <a:spcPct val="90000"/>
              </a:lnSpc>
            </a:pPr>
            <a:r>
              <a:rPr lang="en-US" sz="2800" dirty="0" smtClean="0">
                <a:solidFill>
                  <a:srgbClr val="FFFFFF"/>
                </a:solidFill>
                <a:latin typeface="Helvetica Inserat LT Std" charset="0"/>
                <a:cs typeface="Helvetica Inserat LT Std" charset="0"/>
                <a:sym typeface="Helvetica Inserat LT Std" charset="0"/>
              </a:rPr>
              <a:t>as </a:t>
            </a:r>
            <a:r>
              <a:rPr lang="en-US" sz="2800" dirty="0" smtClean="0">
                <a:solidFill>
                  <a:srgbClr val="FFFFFF"/>
                </a:solidFill>
                <a:latin typeface="Helvetica Inserat LT Std" charset="0"/>
                <a:cs typeface="Helvetica Inserat LT Std" charset="0"/>
                <a:sym typeface="Helvetica Inserat LT Std" charset="0"/>
              </a:rPr>
              <a:t>Chiara Luce </a:t>
            </a:r>
          </a:p>
          <a:p>
            <a:pPr algn="ctr">
              <a:lnSpc>
                <a:spcPct val="90000"/>
              </a:lnSpc>
            </a:pPr>
            <a:r>
              <a:rPr lang="en-US" sz="2800" dirty="0" smtClean="0">
                <a:solidFill>
                  <a:srgbClr val="FFFFFF"/>
                </a:solidFill>
                <a:latin typeface="Helvetica Inserat LT Std" charset="0"/>
                <a:cs typeface="Helvetica Inserat LT Std" charset="0"/>
                <a:sym typeface="Helvetica Inserat LT Std" charset="0"/>
              </a:rPr>
              <a:t>reminds us, comes before everything else</a:t>
            </a:r>
            <a:r>
              <a:rPr lang="en-US" altLang="ja-JP" sz="2800" dirty="0" smtClean="0">
                <a:solidFill>
                  <a:srgbClr val="FFFFFF"/>
                </a:solidFill>
                <a:latin typeface="Helvetica Inserat LT Std" charset="0"/>
                <a:cs typeface="Helvetica Inserat LT Std" charset="0"/>
                <a:sym typeface="Helvetica Inserat LT Std" charset="0"/>
              </a:rPr>
              <a:t>. </a:t>
            </a:r>
            <a:endParaRPr lang="en-US" sz="2800" dirty="0">
              <a:solidFill>
                <a:srgbClr val="FFFFFF"/>
              </a:solidFill>
              <a:latin typeface="Helvetica Inserat LT Std" charset="0"/>
              <a:sym typeface="Helvetica Inserat LT Std" charset="0"/>
            </a:endParaRPr>
          </a:p>
        </p:txBody>
      </p:sp>
    </p:spTree>
    <p:extLst>
      <p:ext uri="{BB962C8B-B14F-4D97-AF65-F5344CB8AC3E}">
        <p14:creationId xmlns:p14="http://schemas.microsoft.com/office/powerpoint/2010/main" val="403691898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Imagen 1" descr="Diapositiva18.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4" name="Rectangle 4"/>
          <p:cNvSpPr>
            <a:spLocks/>
          </p:cNvSpPr>
          <p:nvPr/>
        </p:nvSpPr>
        <p:spPr bwMode="auto">
          <a:xfrm>
            <a:off x="4902506" y="1146175"/>
            <a:ext cx="3745735" cy="40427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78400" bIns="0" anchor="ctr"/>
          <a:lstStyle/>
          <a:p>
            <a:pPr marL="38100" algn="ctr">
              <a:lnSpc>
                <a:spcPct val="90000"/>
              </a:lnSpc>
            </a:pPr>
            <a:r>
              <a:rPr lang="en-US" sz="2800" dirty="0" smtClean="0">
                <a:solidFill>
                  <a:srgbClr val="FFFFFF"/>
                </a:solidFill>
                <a:latin typeface="Helvetica Inserat LT Std" charset="0"/>
                <a:cs typeface="Helvetica Inserat LT Std" charset="0"/>
                <a:sym typeface="Helvetica Inserat LT Std" charset="0"/>
              </a:rPr>
              <a:t>We are called to do the will of God and to help one another to live as brothers </a:t>
            </a:r>
            <a:r>
              <a:rPr lang="en-US" sz="2800" dirty="0" smtClean="0">
                <a:solidFill>
                  <a:srgbClr val="FFFFFF"/>
                </a:solidFill>
                <a:latin typeface="Helvetica Inserat LT Std" charset="0"/>
                <a:cs typeface="Helvetica Inserat LT Std" charset="0"/>
                <a:sym typeface="Helvetica Inserat LT Std" charset="0"/>
              </a:rPr>
              <a:t>and sisters who </a:t>
            </a:r>
            <a:r>
              <a:rPr lang="en-US" sz="2800" dirty="0" smtClean="0">
                <a:solidFill>
                  <a:srgbClr val="FFFFFF"/>
                </a:solidFill>
                <a:latin typeface="Helvetica Inserat LT Std" charset="0"/>
                <a:cs typeface="Helvetica Inserat LT Std" charset="0"/>
                <a:sym typeface="Helvetica Inserat LT Std" charset="0"/>
              </a:rPr>
              <a:t>want to walk together </a:t>
            </a:r>
            <a:r>
              <a:rPr lang="en-US" sz="2800" dirty="0" smtClean="0">
                <a:solidFill>
                  <a:srgbClr val="FFFFFF"/>
                </a:solidFill>
                <a:latin typeface="Helvetica Inserat LT Std" charset="0"/>
                <a:cs typeface="Helvetica Inserat LT Std" charset="0"/>
                <a:sym typeface="Helvetica Inserat LT Std" charset="0"/>
              </a:rPr>
              <a:t>along the </a:t>
            </a:r>
            <a:r>
              <a:rPr lang="en-US" sz="2800" dirty="0" smtClean="0">
                <a:solidFill>
                  <a:srgbClr val="FFFFFF"/>
                </a:solidFill>
                <a:latin typeface="Helvetica Inserat LT Std" charset="0"/>
                <a:cs typeface="Helvetica Inserat LT Std" charset="0"/>
                <a:sym typeface="Helvetica Inserat LT Std" charset="0"/>
              </a:rPr>
              <a:t>Holy Journey.</a:t>
            </a:r>
            <a:endParaRPr lang="en-US" sz="2800" dirty="0">
              <a:solidFill>
                <a:srgbClr val="FFFFFF"/>
              </a:solidFill>
              <a:latin typeface="Helvetica Inserat LT Std" charset="0"/>
              <a:cs typeface="Helvetica Inserat LT Std" charset="0"/>
              <a:sym typeface="Helvetica Inserat LT Std" charset="0"/>
            </a:endParaRPr>
          </a:p>
        </p:txBody>
      </p:sp>
    </p:spTree>
    <p:extLst>
      <p:ext uri="{BB962C8B-B14F-4D97-AF65-F5344CB8AC3E}">
        <p14:creationId xmlns:p14="http://schemas.microsoft.com/office/powerpoint/2010/main" val="372076419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Imagen 1" descr="Diapositiva19.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58" name="Rectangle 4"/>
          <p:cNvSpPr>
            <a:spLocks/>
          </p:cNvSpPr>
          <p:nvPr/>
        </p:nvSpPr>
        <p:spPr bwMode="auto">
          <a:xfrm>
            <a:off x="4770438" y="901700"/>
            <a:ext cx="3816350" cy="497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78400" bIns="0" anchor="ctr"/>
          <a:lstStyle/>
          <a:p>
            <a:pPr marL="381000" indent="-342900" algn="ctr">
              <a:lnSpc>
                <a:spcPct val="90000"/>
              </a:lnSpc>
              <a:spcBef>
                <a:spcPts val="800"/>
              </a:spcBef>
            </a:pPr>
            <a:r>
              <a:rPr lang="en-US" sz="2800" dirty="0">
                <a:solidFill>
                  <a:srgbClr val="FFFFFF"/>
                </a:solidFill>
                <a:latin typeface="Helvetica Inserat LT Std" charset="0"/>
                <a:cs typeface="Helvetica Inserat LT Std" charset="0"/>
                <a:sym typeface="Helvetica Inserat LT Std" charset="0"/>
              </a:rPr>
              <a:t>... </a:t>
            </a:r>
            <a:r>
              <a:rPr lang="en-US" sz="2800" dirty="0" smtClean="0">
                <a:solidFill>
                  <a:srgbClr val="FFFFFF"/>
                </a:solidFill>
                <a:latin typeface="Helvetica Inserat LT Std" charset="0"/>
                <a:cs typeface="Helvetica Inserat LT Std" charset="0"/>
                <a:sym typeface="Helvetica Inserat LT Std" charset="0"/>
              </a:rPr>
              <a:t>Let's give to the world the beauty of living colors </a:t>
            </a:r>
            <a:r>
              <a:rPr lang="en-US" sz="2800" dirty="0" smtClean="0">
                <a:solidFill>
                  <a:srgbClr val="FFFFFF"/>
                </a:solidFill>
                <a:latin typeface="Helvetica Inserat LT Std" charset="0"/>
                <a:cs typeface="Helvetica Inserat LT Std" charset="0"/>
                <a:sym typeface="Helvetica Inserat LT Std" charset="0"/>
              </a:rPr>
              <a:t>just as  </a:t>
            </a:r>
            <a:r>
              <a:rPr lang="en-US" sz="2800" dirty="0" smtClean="0">
                <a:solidFill>
                  <a:srgbClr val="FFFFFF"/>
                </a:solidFill>
                <a:latin typeface="Helvetica Inserat LT Std" charset="0"/>
                <a:cs typeface="Helvetica Inserat LT Std" charset="0"/>
                <a:sym typeface="Helvetica Inserat LT Std" charset="0"/>
              </a:rPr>
              <a:t>we will find them in </a:t>
            </a:r>
            <a:r>
              <a:rPr lang="en-US" sz="2800" dirty="0" smtClean="0">
                <a:solidFill>
                  <a:srgbClr val="FFFFFF"/>
                </a:solidFill>
                <a:latin typeface="Helvetica Inserat LT Std" charset="0"/>
                <a:cs typeface="Helvetica Inserat LT Std" charset="0"/>
                <a:sym typeface="Helvetica Inserat LT Std" charset="0"/>
              </a:rPr>
              <a:t>heaven, where </a:t>
            </a:r>
            <a:r>
              <a:rPr lang="en-US" sz="2800" dirty="0" smtClean="0">
                <a:solidFill>
                  <a:srgbClr val="FFFFFF"/>
                </a:solidFill>
                <a:latin typeface="Helvetica Inserat LT Std" charset="0"/>
                <a:cs typeface="Helvetica Inserat LT Std" charset="0"/>
                <a:sym typeface="Helvetica Inserat LT Std" charset="0"/>
              </a:rPr>
              <a:t>the rainbow no longer need tears in order to show its colors</a:t>
            </a:r>
            <a:r>
              <a:rPr lang="en-US" altLang="ja-JP" sz="2800" dirty="0" smtClean="0">
                <a:solidFill>
                  <a:srgbClr val="FFFFFF"/>
                </a:solidFill>
                <a:latin typeface="Helvetica Inserat LT Std" charset="0"/>
                <a:cs typeface="Helvetica Inserat LT Std" charset="0"/>
                <a:sym typeface="Helvetica Inserat LT Std" charset="0"/>
              </a:rPr>
              <a:t>.</a:t>
            </a:r>
            <a:endParaRPr lang="en-US" sz="2800" dirty="0">
              <a:solidFill>
                <a:srgbClr val="FFFFFF"/>
              </a:solidFill>
              <a:latin typeface="Helvetica Inserat LT Std" charset="0"/>
              <a:cs typeface="Helvetica Inserat LT Std" charset="0"/>
              <a:sym typeface="Helvetica Inserat LT Std" charset="0"/>
            </a:endParaRPr>
          </a:p>
        </p:txBody>
      </p:sp>
    </p:spTree>
    <p:extLst>
      <p:ext uri="{BB962C8B-B14F-4D97-AF65-F5344CB8AC3E}">
        <p14:creationId xmlns:p14="http://schemas.microsoft.com/office/powerpoint/2010/main" val="14358983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Imagen 1" descr="Diapositiva20.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2" name="Rectangle 4"/>
          <p:cNvSpPr txBox="1">
            <a:spLocks noChangeArrowheads="1"/>
          </p:cNvSpPr>
          <p:nvPr/>
        </p:nvSpPr>
        <p:spPr bwMode="auto">
          <a:xfrm>
            <a:off x="292100" y="5864225"/>
            <a:ext cx="847090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400" b="1">
                <a:solidFill>
                  <a:srgbClr val="FFFFFF"/>
                </a:solidFill>
                <a:latin typeface="Arial" charset="0"/>
                <a:cs typeface="Arial" charset="0"/>
              </a:rPr>
              <a:t>MARCO - AMATO</a:t>
            </a:r>
          </a:p>
        </p:txBody>
      </p:sp>
      <p:sp>
        <p:nvSpPr>
          <p:cNvPr id="20483" name="Rectangle 4"/>
          <p:cNvSpPr>
            <a:spLocks/>
          </p:cNvSpPr>
          <p:nvPr/>
        </p:nvSpPr>
        <p:spPr bwMode="auto">
          <a:xfrm>
            <a:off x="4729163" y="1219200"/>
            <a:ext cx="3843337" cy="441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0" tIns="0" rIns="0" bIns="0"/>
          <a:lstStyle/>
          <a:p>
            <a:pPr algn="ctr">
              <a:lnSpc>
                <a:spcPct val="90000"/>
              </a:lnSpc>
            </a:pPr>
            <a:r>
              <a:rPr lang="en-US" sz="2800" dirty="0" smtClean="0">
                <a:solidFill>
                  <a:srgbClr val="FFFFFF"/>
                </a:solidFill>
                <a:latin typeface="Helvetica Inserat LT Std" charset="0"/>
                <a:cs typeface="Helvetica Inserat LT Std" charset="0"/>
                <a:sym typeface="Helvetica Inserat LT Std" charset="0"/>
              </a:rPr>
              <a:t>Now I have to say goodbye!</a:t>
            </a:r>
            <a:endParaRPr lang="en-US" sz="2800" dirty="0" smtClean="0">
              <a:solidFill>
                <a:srgbClr val="FFFFFF"/>
              </a:solidFill>
              <a:latin typeface="Helvetica Inserat LT Std" charset="0"/>
              <a:cs typeface="Helvetica Inserat LT Std" charset="0"/>
              <a:sym typeface="Helvetica Inserat LT Std" charset="0"/>
            </a:endParaRPr>
          </a:p>
          <a:p>
            <a:pPr algn="ctr">
              <a:lnSpc>
                <a:spcPct val="90000"/>
              </a:lnSpc>
            </a:pPr>
            <a:r>
              <a:rPr lang="en-US" sz="2800" dirty="0" smtClean="0">
                <a:solidFill>
                  <a:srgbClr val="FFFFFF"/>
                </a:solidFill>
                <a:latin typeface="Helvetica Inserat LT Std" charset="0"/>
                <a:cs typeface="Helvetica Inserat LT Std" charset="0"/>
                <a:sym typeface="Helvetica Inserat LT Std" charset="0"/>
              </a:rPr>
              <a:t>Our greatest gift is to know that nothing and no one can take away God's love for us</a:t>
            </a:r>
            <a:r>
              <a:rPr lang="en-US" altLang="ja-JP" sz="2800" dirty="0" smtClean="0">
                <a:solidFill>
                  <a:srgbClr val="FFFFFF"/>
                </a:solidFill>
                <a:latin typeface="Helvetica Inserat LT Std" charset="0"/>
                <a:cs typeface="Helvetica Inserat LT Std" charset="0"/>
                <a:sym typeface="Helvetica Inserat LT Std" charset="0"/>
              </a:rPr>
              <a:t>. </a:t>
            </a:r>
            <a:r>
              <a:rPr lang="en-US" altLang="ja-JP" sz="2800" dirty="0">
                <a:solidFill>
                  <a:srgbClr val="FFFFFF"/>
                </a:solidFill>
                <a:latin typeface="Helvetica Inserat LT Std" charset="0"/>
                <a:cs typeface="Helvetica Inserat LT Std" charset="0"/>
                <a:sym typeface="Helvetica Inserat LT Std" charset="0"/>
              </a:rPr>
              <a:t/>
            </a:r>
            <a:br>
              <a:rPr lang="en-US" altLang="ja-JP" sz="2800" dirty="0">
                <a:solidFill>
                  <a:srgbClr val="FFFFFF"/>
                </a:solidFill>
                <a:latin typeface="Helvetica Inserat LT Std" charset="0"/>
                <a:cs typeface="Helvetica Inserat LT Std" charset="0"/>
                <a:sym typeface="Helvetica Inserat LT Std" charset="0"/>
              </a:rPr>
            </a:br>
            <a:r>
              <a:rPr lang="en-US" altLang="ja-JP" sz="2800" dirty="0">
                <a:solidFill>
                  <a:srgbClr val="FFFFFF"/>
                </a:solidFill>
                <a:latin typeface="Helvetica Inserat LT Std" charset="0"/>
                <a:cs typeface="Helvetica Inserat LT Std" charset="0"/>
                <a:sym typeface="Helvetica Inserat LT Std" charset="0"/>
              </a:rPr>
              <a:t/>
            </a:r>
            <a:br>
              <a:rPr lang="en-US" altLang="ja-JP" sz="2800" dirty="0">
                <a:solidFill>
                  <a:srgbClr val="FFFFFF"/>
                </a:solidFill>
                <a:latin typeface="Helvetica Inserat LT Std" charset="0"/>
                <a:cs typeface="Helvetica Inserat LT Std" charset="0"/>
                <a:sym typeface="Helvetica Inserat LT Std" charset="0"/>
              </a:rPr>
            </a:br>
            <a:r>
              <a:rPr lang="en-US" altLang="ja-JP" sz="2800" dirty="0" smtClean="0">
                <a:solidFill>
                  <a:srgbClr val="FFFFFF"/>
                </a:solidFill>
                <a:latin typeface="Helvetica Inserat LT Std" charset="0"/>
                <a:cs typeface="Helvetica Inserat LT Std" charset="0"/>
                <a:sym typeface="Helvetica Inserat LT Std" charset="0"/>
              </a:rPr>
              <a:t> </a:t>
            </a:r>
            <a:r>
              <a:rPr lang="en-US" altLang="ja-JP" sz="2800" dirty="0" smtClean="0">
                <a:solidFill>
                  <a:srgbClr val="FFFFFF"/>
                </a:solidFill>
                <a:latin typeface="Helvetica Inserat LT Std" charset="0"/>
                <a:cs typeface="Helvetica Inserat LT Std" charset="0"/>
                <a:sym typeface="Helvetica Inserat LT Std" charset="0"/>
              </a:rPr>
              <a:t>All my unity to </a:t>
            </a:r>
            <a:endParaRPr lang="en-US" altLang="ja-JP" sz="2800" dirty="0" smtClean="0">
              <a:solidFill>
                <a:srgbClr val="FFFFFF"/>
              </a:solidFill>
              <a:latin typeface="Helvetica Inserat LT Std" charset="0"/>
              <a:cs typeface="Helvetica Inserat LT Std" charset="0"/>
              <a:sym typeface="Helvetica Inserat LT Std" charset="0"/>
            </a:endParaRPr>
          </a:p>
          <a:p>
            <a:pPr algn="ctr">
              <a:lnSpc>
                <a:spcPct val="90000"/>
              </a:lnSpc>
            </a:pPr>
            <a:r>
              <a:rPr lang="en-US" altLang="ja-JP" sz="2800" dirty="0" smtClean="0">
                <a:solidFill>
                  <a:srgbClr val="FFFFFF"/>
                </a:solidFill>
                <a:latin typeface="Helvetica Inserat LT Std" charset="0"/>
                <a:cs typeface="Helvetica Inserat LT Std" charset="0"/>
                <a:sym typeface="Helvetica Inserat LT Std" charset="0"/>
              </a:rPr>
              <a:t>each and </a:t>
            </a:r>
            <a:r>
              <a:rPr lang="en-US" altLang="ja-JP" sz="2800" dirty="0" smtClean="0">
                <a:solidFill>
                  <a:srgbClr val="FFFFFF"/>
                </a:solidFill>
                <a:latin typeface="Helvetica Inserat LT Std" charset="0"/>
                <a:cs typeface="Helvetica Inserat LT Std" charset="0"/>
                <a:sym typeface="Helvetica Inserat LT Std" charset="0"/>
              </a:rPr>
              <a:t>all!</a:t>
            </a:r>
            <a:r>
              <a:rPr lang="en-US" altLang="ja-JP" sz="2800" dirty="0">
                <a:solidFill>
                  <a:srgbClr val="FFFFFF"/>
                </a:solidFill>
                <a:latin typeface="Helvetica Inserat LT Std" charset="0"/>
                <a:cs typeface="Helvetica Inserat LT Std" charset="0"/>
                <a:sym typeface="Helvetica Inserat LT Std" charset="0"/>
              </a:rPr>
              <a:t/>
            </a:r>
            <a:br>
              <a:rPr lang="en-US" altLang="ja-JP" sz="2800" dirty="0">
                <a:solidFill>
                  <a:srgbClr val="FFFFFF"/>
                </a:solidFill>
                <a:latin typeface="Helvetica Inserat LT Std" charset="0"/>
                <a:cs typeface="Helvetica Inserat LT Std" charset="0"/>
                <a:sym typeface="Helvetica Inserat LT Std" charset="0"/>
              </a:rPr>
            </a:br>
            <a:endParaRPr lang="en-US" sz="2800" dirty="0">
              <a:solidFill>
                <a:srgbClr val="FFFFFF"/>
              </a:solidFill>
              <a:latin typeface="Helvetica Inserat LT Std" charset="0"/>
              <a:cs typeface="Helvetica Inserat LT Std" charset="0"/>
              <a:sym typeface="Helvetica Inserat LT Std" charset="0"/>
            </a:endParaRPr>
          </a:p>
        </p:txBody>
      </p:sp>
    </p:spTree>
    <p:extLst>
      <p:ext uri="{BB962C8B-B14F-4D97-AF65-F5344CB8AC3E}">
        <p14:creationId xmlns:p14="http://schemas.microsoft.com/office/powerpoint/2010/main" val="314597172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Imagen 1" descr="Diapositiva2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6" name="Rectangle 4"/>
          <p:cNvSpPr txBox="1">
            <a:spLocks noChangeArrowheads="1"/>
          </p:cNvSpPr>
          <p:nvPr/>
        </p:nvSpPr>
        <p:spPr bwMode="auto">
          <a:xfrm>
            <a:off x="292100" y="5864225"/>
            <a:ext cx="8470900" cy="52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sz="2400" b="1">
                <a:solidFill>
                  <a:srgbClr val="FFFFFF"/>
                </a:solidFill>
                <a:latin typeface="Arial" charset="0"/>
                <a:cs typeface="Arial" charset="0"/>
              </a:rPr>
              <a:t>MARCO AMATO BETTIOL</a:t>
            </a:r>
          </a:p>
        </p:txBody>
      </p:sp>
      <p:sp>
        <p:nvSpPr>
          <p:cNvPr id="21507" name="Rectangle 5"/>
          <p:cNvSpPr txBox="1">
            <a:spLocks noChangeArrowheads="1"/>
          </p:cNvSpPr>
          <p:nvPr/>
        </p:nvSpPr>
        <p:spPr bwMode="auto">
          <a:xfrm>
            <a:off x="292099" y="6372225"/>
            <a:ext cx="3705469"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Font typeface="Arial" charset="0"/>
              <a:buNone/>
            </a:pPr>
            <a:r>
              <a:rPr lang="en-US" sz="1600" dirty="0" smtClean="0">
                <a:solidFill>
                  <a:srgbClr val="898989"/>
                </a:solidFill>
                <a:latin typeface="Arial" charset="0"/>
                <a:cs typeface="Arial" charset="0"/>
              </a:rPr>
              <a:t>JUNE 24,1992 – OCTOBER 15, 2010</a:t>
            </a:r>
            <a:endParaRPr lang="en-US" sz="1600" dirty="0">
              <a:solidFill>
                <a:srgbClr val="898989"/>
              </a:solidFill>
              <a:latin typeface="Arial" charset="0"/>
              <a:cs typeface="Arial" charset="0"/>
            </a:endParaRPr>
          </a:p>
        </p:txBody>
      </p:sp>
    </p:spTree>
    <p:extLst>
      <p:ext uri="{BB962C8B-B14F-4D97-AF65-F5344CB8AC3E}">
        <p14:creationId xmlns:p14="http://schemas.microsoft.com/office/powerpoint/2010/main" val="2420834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685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3" name="Immagine 2" descr="fiori_01.png"/>
          <p:cNvPicPr>
            <a:picLocks noChangeAspect="1"/>
          </p:cNvPicPr>
          <p:nvPr/>
        </p:nvPicPr>
        <p:blipFill>
          <a:blip r:embed="rId2">
            <a:alphaModFix amt="21000"/>
            <a:extLst>
              <a:ext uri="{28A0092B-C50C-407E-A947-70E740481C1C}">
                <a14:useLocalDpi xmlns:a14="http://schemas.microsoft.com/office/drawing/2010/main"/>
              </a:ext>
            </a:extLst>
          </a:blip>
          <a:stretch>
            <a:fillRect/>
          </a:stretch>
        </p:blipFill>
        <p:spPr>
          <a:xfrm>
            <a:off x="0" y="-788122"/>
            <a:ext cx="9144000" cy="8428610"/>
          </a:xfrm>
          <a:prstGeom prst="rect">
            <a:avLst/>
          </a:prstGeom>
        </p:spPr>
      </p:pic>
      <p:sp>
        <p:nvSpPr>
          <p:cNvPr id="4" name="Rectángulo 5"/>
          <p:cNvSpPr>
            <a:spLocks noChangeArrowheads="1"/>
          </p:cNvSpPr>
          <p:nvPr/>
        </p:nvSpPr>
        <p:spPr bwMode="auto">
          <a:xfrm rot="21384826">
            <a:off x="907672" y="1952020"/>
            <a:ext cx="4411662"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a:solidFill>
                  <a:schemeClr val="tx2">
                    <a:lumMod val="75000"/>
                  </a:schemeClr>
                </a:solidFill>
                <a:latin typeface="American Typewriter" charset="0"/>
                <a:cs typeface="American Typewriter" charset="0"/>
              </a:rPr>
              <a:t>João </a:t>
            </a:r>
            <a:r>
              <a:rPr lang="es-ES" sz="3200" b="1" dirty="0" err="1">
                <a:solidFill>
                  <a:schemeClr val="tx2">
                    <a:lumMod val="75000"/>
                  </a:schemeClr>
                </a:solidFill>
                <a:latin typeface="American Typewriter" charset="0"/>
                <a:cs typeface="American Typewriter" charset="0"/>
              </a:rPr>
              <a:t>Victor</a:t>
            </a:r>
            <a:r>
              <a:rPr lang="es-ES" sz="3200" b="1" dirty="0">
                <a:solidFill>
                  <a:schemeClr val="tx2">
                    <a:lumMod val="75000"/>
                  </a:schemeClr>
                </a:solidFill>
                <a:latin typeface="American Typewriter" charset="0"/>
                <a:cs typeface="American Typewriter" charset="0"/>
              </a:rPr>
              <a:t> </a:t>
            </a:r>
            <a:r>
              <a:rPr lang="es-ES" sz="3200" dirty="0">
                <a:solidFill>
                  <a:schemeClr val="tx2">
                    <a:lumMod val="75000"/>
                  </a:schemeClr>
                </a:solidFill>
                <a:latin typeface="American Typewriter" charset="0"/>
                <a:cs typeface="American Typewriter" charset="0"/>
              </a:rPr>
              <a:t>(</a:t>
            </a:r>
            <a:r>
              <a:rPr lang="es-ES" sz="3200" dirty="0" err="1">
                <a:solidFill>
                  <a:schemeClr val="tx2">
                    <a:lumMod val="75000"/>
                  </a:schemeClr>
                </a:solidFill>
                <a:latin typeface="American Typewriter Light" charset="0"/>
                <a:cs typeface="American Typewriter Light" charset="0"/>
              </a:rPr>
              <a:t>Brasile</a:t>
            </a:r>
            <a:r>
              <a:rPr lang="es-ES" sz="3200" dirty="0">
                <a:solidFill>
                  <a:schemeClr val="tx2">
                    <a:lumMod val="75000"/>
                  </a:schemeClr>
                </a:solidFill>
                <a:latin typeface="American Typewriter" charset="0"/>
                <a:cs typeface="American Typewriter" charset="0"/>
              </a:rPr>
              <a:t>)</a:t>
            </a:r>
            <a:r>
              <a:rPr lang="es-ES_tradnl" sz="3200" dirty="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5" name="Rectángulo 5"/>
          <p:cNvSpPr>
            <a:spLocks noChangeArrowheads="1"/>
          </p:cNvSpPr>
          <p:nvPr/>
        </p:nvSpPr>
        <p:spPr bwMode="auto">
          <a:xfrm rot="901475">
            <a:off x="1408672" y="3821656"/>
            <a:ext cx="308551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err="1" smtClean="0">
                <a:solidFill>
                  <a:schemeClr val="tx2">
                    <a:lumMod val="75000"/>
                  </a:schemeClr>
                </a:solidFill>
                <a:latin typeface="American Typewriter" charset="0"/>
                <a:cs typeface="American Typewriter" charset="0"/>
              </a:rPr>
              <a:t>Davide</a:t>
            </a:r>
            <a:r>
              <a:rPr lang="es-ES" sz="3200" b="1" dirty="0" smtClean="0">
                <a:solidFill>
                  <a:schemeClr val="tx2">
                    <a:lumMod val="75000"/>
                  </a:schemeClr>
                </a:solidFill>
                <a:latin typeface="American Typewriter" charset="0"/>
                <a:cs typeface="American Typewriter" charset="0"/>
              </a:rPr>
              <a:t>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Italia</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6" name="Rectángulo 5"/>
          <p:cNvSpPr>
            <a:spLocks noChangeArrowheads="1"/>
          </p:cNvSpPr>
          <p:nvPr/>
        </p:nvSpPr>
        <p:spPr bwMode="auto">
          <a:xfrm rot="347054">
            <a:off x="3754850" y="2967003"/>
            <a:ext cx="471755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Christopher </a:t>
            </a:r>
            <a:r>
              <a:rPr lang="es-ES" sz="3200" dirty="0" smtClean="0">
                <a:solidFill>
                  <a:schemeClr val="tx2">
                    <a:lumMod val="75000"/>
                  </a:schemeClr>
                </a:solidFill>
                <a:latin typeface="American Typewriter" charset="0"/>
                <a:cs typeface="American Typewriter" charset="0"/>
              </a:rPr>
              <a:t>(</a:t>
            </a:r>
            <a:r>
              <a:rPr lang="es-ES" sz="3200" dirty="0" err="1" smtClean="0">
                <a:solidFill>
                  <a:schemeClr val="tx2">
                    <a:lumMod val="75000"/>
                  </a:schemeClr>
                </a:solidFill>
                <a:latin typeface="American Typewriter Light" charset="0"/>
                <a:cs typeface="American Typewriter Light" charset="0"/>
              </a:rPr>
              <a:t>Panama</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7" name="Rectángulo 5"/>
          <p:cNvSpPr>
            <a:spLocks noChangeArrowheads="1"/>
          </p:cNvSpPr>
          <p:nvPr/>
        </p:nvSpPr>
        <p:spPr bwMode="auto">
          <a:xfrm rot="19987028">
            <a:off x="3230262" y="4645400"/>
            <a:ext cx="393209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André </a:t>
            </a:r>
            <a:r>
              <a:rPr lang="es-ES" sz="3200" dirty="0" smtClean="0">
                <a:solidFill>
                  <a:schemeClr val="tx2">
                    <a:lumMod val="75000"/>
                  </a:schemeClr>
                </a:solidFill>
                <a:latin typeface="American Typewriter" charset="0"/>
                <a:cs typeface="American Typewriter" charset="0"/>
              </a:rPr>
              <a:t>(</a:t>
            </a:r>
            <a:r>
              <a:rPr lang="es-ES" sz="3200" dirty="0" err="1" smtClean="0">
                <a:solidFill>
                  <a:schemeClr val="tx2">
                    <a:lumMod val="75000"/>
                  </a:schemeClr>
                </a:solidFill>
                <a:latin typeface="American Typewriter Light" charset="0"/>
                <a:cs typeface="American Typewriter Light" charset="0"/>
              </a:rPr>
              <a:t>Portogallo</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sp>
        <p:nvSpPr>
          <p:cNvPr id="8" name="Rectángulo 5"/>
          <p:cNvSpPr>
            <a:spLocks noChangeArrowheads="1"/>
          </p:cNvSpPr>
          <p:nvPr/>
        </p:nvSpPr>
        <p:spPr bwMode="auto">
          <a:xfrm rot="347054">
            <a:off x="4882807" y="1111593"/>
            <a:ext cx="2984154"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defRPr/>
            </a:pPr>
            <a:r>
              <a:rPr lang="es-ES" sz="3200" b="1" dirty="0" smtClean="0">
                <a:solidFill>
                  <a:schemeClr val="tx2">
                    <a:lumMod val="75000"/>
                  </a:schemeClr>
                </a:solidFill>
                <a:latin typeface="American Typewriter" charset="0"/>
                <a:cs typeface="American Typewriter" charset="0"/>
              </a:rPr>
              <a:t>Marco </a:t>
            </a:r>
            <a:r>
              <a:rPr lang="es-ES" sz="3200" dirty="0" smtClean="0">
                <a:solidFill>
                  <a:schemeClr val="tx2">
                    <a:lumMod val="75000"/>
                  </a:schemeClr>
                </a:solidFill>
                <a:latin typeface="American Typewriter" charset="0"/>
                <a:cs typeface="American Typewriter" charset="0"/>
              </a:rPr>
              <a:t>(</a:t>
            </a:r>
            <a:r>
              <a:rPr lang="es-ES" sz="3200" dirty="0" smtClean="0">
                <a:solidFill>
                  <a:schemeClr val="tx2">
                    <a:lumMod val="75000"/>
                  </a:schemeClr>
                </a:solidFill>
                <a:latin typeface="American Typewriter Light" charset="0"/>
                <a:cs typeface="American Typewriter Light" charset="0"/>
              </a:rPr>
              <a:t>Italia</a:t>
            </a:r>
            <a:r>
              <a:rPr lang="es-ES" sz="3200" dirty="0" smtClean="0">
                <a:solidFill>
                  <a:schemeClr val="tx2">
                    <a:lumMod val="75000"/>
                  </a:schemeClr>
                </a:solidFill>
                <a:latin typeface="American Typewriter" charset="0"/>
                <a:cs typeface="American Typewriter" charset="0"/>
              </a:rPr>
              <a:t>)</a:t>
            </a:r>
            <a:r>
              <a:rPr lang="es-ES_tradnl" sz="3200" dirty="0" smtClean="0">
                <a:solidFill>
                  <a:schemeClr val="tx2">
                    <a:lumMod val="75000"/>
                  </a:schemeClr>
                </a:solidFill>
                <a:latin typeface="American Typewriter" charset="0"/>
                <a:cs typeface="American Typewriter" charset="0"/>
              </a:rPr>
              <a:t> </a:t>
            </a:r>
            <a:endParaRPr lang="it-IT" sz="3200" dirty="0">
              <a:solidFill>
                <a:schemeClr val="tx2">
                  <a:lumMod val="75000"/>
                </a:schemeClr>
              </a:solidFill>
              <a:latin typeface="American Typewriter" charset="0"/>
              <a:cs typeface="American Typewriter" charset="0"/>
            </a:endParaRPr>
          </a:p>
        </p:txBody>
      </p:sp>
      <p:pic>
        <p:nvPicPr>
          <p:cNvPr id="10" name="Immagine 9" descr="macchie_001.png">
            <a:hlinkClick r:id="rId3"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8066" y="3271546"/>
            <a:ext cx="921034" cy="1032935"/>
          </a:xfrm>
          <a:prstGeom prst="rect">
            <a:avLst/>
          </a:prstGeom>
        </p:spPr>
      </p:pic>
      <p:pic>
        <p:nvPicPr>
          <p:cNvPr id="11" name="Immagine 10" descr="macchie_001.png">
            <a:hlinkClick r:id="rId5"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3446103">
            <a:off x="2961302" y="5679083"/>
            <a:ext cx="921034" cy="1032935"/>
          </a:xfrm>
          <a:prstGeom prst="rect">
            <a:avLst/>
          </a:prstGeom>
        </p:spPr>
      </p:pic>
      <p:pic>
        <p:nvPicPr>
          <p:cNvPr id="12" name="Immagine 11" descr="macchie_001.png">
            <a:hlinkClick r:id="rId6"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705495">
            <a:off x="290597" y="2157156"/>
            <a:ext cx="921034" cy="1032935"/>
          </a:xfrm>
          <a:prstGeom prst="rect">
            <a:avLst/>
          </a:prstGeom>
        </p:spPr>
      </p:pic>
      <p:pic>
        <p:nvPicPr>
          <p:cNvPr id="13" name="Immagine 12" descr="macchie_001.png">
            <a:hlinkClick r:id="rId7"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153773">
            <a:off x="4321941" y="513896"/>
            <a:ext cx="921034" cy="1032935"/>
          </a:xfrm>
          <a:prstGeom prst="rect">
            <a:avLst/>
          </a:prstGeom>
        </p:spPr>
      </p:pic>
      <p:pic>
        <p:nvPicPr>
          <p:cNvPr id="14" name="Immagine 13" descr="macchie_001.png">
            <a:hlinkClick r:id="rId8" action="ppaction://hlinksldjump"/>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764350">
            <a:off x="3110912" y="2744797"/>
            <a:ext cx="921034" cy="1032935"/>
          </a:xfrm>
          <a:prstGeom prst="rect">
            <a:avLst/>
          </a:prstGeom>
        </p:spPr>
      </p:pic>
      <p:sp>
        <p:nvSpPr>
          <p:cNvPr id="15" name="Freccia destra con strisce 14"/>
          <p:cNvSpPr/>
          <p:nvPr/>
        </p:nvSpPr>
        <p:spPr>
          <a:xfrm rot="19045188">
            <a:off x="1043991" y="3720888"/>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
        <p:nvSpPr>
          <p:cNvPr id="16" name="Freccia destra con strisce 15"/>
          <p:cNvSpPr/>
          <p:nvPr/>
        </p:nvSpPr>
        <p:spPr>
          <a:xfrm rot="13611019">
            <a:off x="744536" y="2551563"/>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7" name="Freccia destra con strisce 16"/>
          <p:cNvSpPr/>
          <p:nvPr/>
        </p:nvSpPr>
        <p:spPr>
          <a:xfrm rot="4373441">
            <a:off x="3427658" y="3060561"/>
            <a:ext cx="298370" cy="244121"/>
          </a:xfrm>
          <a:prstGeom prst="striped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it-IT"/>
          </a:p>
        </p:txBody>
      </p:sp>
      <p:sp>
        <p:nvSpPr>
          <p:cNvPr id="18" name="Freccia destra con strisce 17"/>
          <p:cNvSpPr/>
          <p:nvPr/>
        </p:nvSpPr>
        <p:spPr>
          <a:xfrm rot="11262194">
            <a:off x="3659768" y="6184739"/>
            <a:ext cx="298370" cy="244121"/>
          </a:xfrm>
          <a:prstGeom prst="striped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t-IT"/>
          </a:p>
        </p:txBody>
      </p:sp>
      <p:sp>
        <p:nvSpPr>
          <p:cNvPr id="19" name="Freccia destra con strisce 18"/>
          <p:cNvSpPr/>
          <p:nvPr/>
        </p:nvSpPr>
        <p:spPr>
          <a:xfrm rot="6363234">
            <a:off x="4864079" y="598571"/>
            <a:ext cx="298370" cy="244121"/>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9755158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Imagen 1" descr="Diapositiva07.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58" name="CuadroTexto 3"/>
          <p:cNvSpPr txBox="1">
            <a:spLocks noChangeArrowheads="1"/>
          </p:cNvSpPr>
          <p:nvPr/>
        </p:nvSpPr>
        <p:spPr bwMode="auto">
          <a:xfrm>
            <a:off x="755650" y="4433888"/>
            <a:ext cx="7632700"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dirty="0" smtClean="0">
                <a:solidFill>
                  <a:srgbClr val="004E74"/>
                </a:solidFill>
                <a:latin typeface="American Typewriter" charset="0"/>
                <a:ea typeface="ヒラギノ明朝 ProN W3" charset="0"/>
                <a:cs typeface="ヒラギノ明朝 ProN W3" charset="0"/>
                <a:sym typeface="Georgia" charset="0"/>
              </a:rPr>
              <a:t>They also told </a:t>
            </a:r>
            <a:r>
              <a:rPr lang="en-US" dirty="0" smtClean="0">
                <a:solidFill>
                  <a:srgbClr val="004E74"/>
                </a:solidFill>
                <a:latin typeface="American Typewriter" charset="0"/>
                <a:ea typeface="ヒラギノ明朝 ProN W3" charset="0"/>
                <a:cs typeface="ヒラギノ明朝 ProN W3" charset="0"/>
                <a:sym typeface="Georgia" charset="0"/>
              </a:rPr>
              <a:t>him that </a:t>
            </a:r>
            <a:r>
              <a:rPr lang="en-US" dirty="0" smtClean="0">
                <a:solidFill>
                  <a:srgbClr val="004E74"/>
                </a:solidFill>
                <a:latin typeface="American Typewriter" charset="0"/>
                <a:ea typeface="ヒラギノ明朝 ProN W3" charset="0"/>
                <a:cs typeface="ヒラギノ明朝 ProN W3" charset="0"/>
                <a:sym typeface="Georgia" charset="0"/>
              </a:rPr>
              <a:t>soon he </a:t>
            </a:r>
            <a:r>
              <a:rPr lang="en-US" dirty="0" smtClean="0">
                <a:solidFill>
                  <a:srgbClr val="004E74"/>
                </a:solidFill>
                <a:latin typeface="American Typewriter" charset="0"/>
                <a:ea typeface="ヒラギノ明朝 ProN W3" charset="0"/>
                <a:cs typeface="ヒラギノ明朝 ProN W3" charset="0"/>
                <a:sym typeface="Georgia" charset="0"/>
              </a:rPr>
              <a:t>would </a:t>
            </a:r>
            <a:r>
              <a:rPr lang="en-US" dirty="0" smtClean="0">
                <a:solidFill>
                  <a:srgbClr val="004E74"/>
                </a:solidFill>
                <a:latin typeface="American Typewriter" charset="0"/>
                <a:ea typeface="ヒラギノ明朝 ProN W3" charset="0"/>
                <a:cs typeface="ヒラギノ明朝 ProN W3" charset="0"/>
                <a:sym typeface="Georgia" charset="0"/>
              </a:rPr>
              <a:t>be meeting </a:t>
            </a:r>
            <a:r>
              <a:rPr lang="en-US" dirty="0" smtClean="0">
                <a:solidFill>
                  <a:srgbClr val="004E74"/>
                </a:solidFill>
                <a:latin typeface="American Typewriter" charset="0"/>
                <a:ea typeface="ヒラギノ明朝 ProN W3" charset="0"/>
                <a:cs typeface="ヒラギノ明朝 ProN W3" charset="0"/>
                <a:sym typeface="Georgia" charset="0"/>
              </a:rPr>
              <a:t>with Jesus and </a:t>
            </a:r>
            <a:r>
              <a:rPr lang="en-US" dirty="0" smtClean="0">
                <a:solidFill>
                  <a:srgbClr val="004E74"/>
                </a:solidFill>
                <a:latin typeface="American Typewriter" charset="0"/>
                <a:ea typeface="ヒラギノ明朝 ProN W3" charset="0"/>
                <a:cs typeface="ヒラギノ明朝 ProN W3" charset="0"/>
                <a:sym typeface="Georgia" charset="0"/>
              </a:rPr>
              <a:t>Chiara, and that made him very happy. </a:t>
            </a:r>
            <a:r>
              <a:rPr lang="en-US" b="1" dirty="0" smtClean="0">
                <a:solidFill>
                  <a:srgbClr val="004E74"/>
                </a:solidFill>
                <a:latin typeface="American Typewriter" charset="0"/>
                <a:ea typeface="ヒラギノ明朝 ProN W3" charset="0"/>
                <a:cs typeface="ヒラギノ明朝 ProN W3" charset="0"/>
                <a:sym typeface="Georgia" charset="0"/>
              </a:rPr>
              <a:t>He left very peacefully for heaven.</a:t>
            </a:r>
            <a:endParaRPr lang="it-IT" b="1" dirty="0">
              <a:solidFill>
                <a:srgbClr val="004E74"/>
              </a:solidFill>
              <a:latin typeface="American Typewriter" charset="0"/>
              <a:ea typeface="ヒラギノ明朝 ProN W3" charset="0"/>
              <a:cs typeface="ヒラギノ明朝 ProN W3" charset="0"/>
              <a:sym typeface="Georgia" charset="0"/>
            </a:endParaRPr>
          </a:p>
        </p:txBody>
      </p:sp>
      <p:pic>
        <p:nvPicPr>
          <p:cNvPr id="2" name="Immagine 1" descr="baffo verde.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115405" y="5634038"/>
            <a:ext cx="4437592" cy="1219119"/>
          </a:xfrm>
          <a:prstGeom prst="rect">
            <a:avLst/>
          </a:prstGeom>
        </p:spPr>
      </p:pic>
    </p:spTree>
    <p:extLst>
      <p:ext uri="{BB962C8B-B14F-4D97-AF65-F5344CB8AC3E}">
        <p14:creationId xmlns:p14="http://schemas.microsoft.com/office/powerpoint/2010/main" val="163009376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731</TotalTime>
  <Words>2750</Words>
  <Application>Microsoft Office PowerPoint</Application>
  <PresentationFormat>On-screen Show (4:3)</PresentationFormat>
  <Paragraphs>183</Paragraphs>
  <Slides>85</Slides>
  <Notes>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85</vt:i4>
      </vt:variant>
    </vt:vector>
  </HeadingPairs>
  <TitlesOfParts>
    <vt:vector size="100" baseType="lpstr">
      <vt:lpstr>Arial Unicode MS</vt:lpstr>
      <vt:lpstr>ＭＳ Ｐゴシック</vt:lpstr>
      <vt:lpstr>American Typewriter</vt:lpstr>
      <vt:lpstr>American Typewriter Condensed</vt:lpstr>
      <vt:lpstr>American Typewriter Light</vt:lpstr>
      <vt:lpstr>Arial</vt:lpstr>
      <vt:lpstr>Calibri</vt:lpstr>
      <vt:lpstr>Didot</vt:lpstr>
      <vt:lpstr>Georgia</vt:lpstr>
      <vt:lpstr>Helvetica Inserat LT Std</vt:lpstr>
      <vt:lpstr>Helvetica Neue Bold Condensed</vt:lpstr>
      <vt:lpstr>Showcard Gothic</vt:lpstr>
      <vt:lpstr>ヒラギノ明朝 ProN W3</vt:lpstr>
      <vt:lpstr>ヒラギノ角ゴ ProN W6</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From the  “Club of Giving” to Paradise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church was packed with the family of the movement.</vt:lpstr>
      <vt:lpstr>PowerPoint Presentation</vt:lpstr>
      <vt:lpstr>PowerPoint Presentation</vt:lpstr>
      <vt:lpstr>PowerPoint Presentation</vt:lpstr>
      <vt:lpstr>PowerPoint Presentation</vt:lpstr>
      <vt:lpstr>Jorge, his father, said with emotion: “During these days some of you have asked me what it was like to take care of Andre’ for 16 years. I can only say that it was a great privilege!”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ago</dc:creator>
  <cp:lastModifiedBy>Jo-Ellen</cp:lastModifiedBy>
  <cp:revision>78</cp:revision>
  <dcterms:created xsi:type="dcterms:W3CDTF">2012-07-24T12:40:48Z</dcterms:created>
  <dcterms:modified xsi:type="dcterms:W3CDTF">2016-06-07T18:15:29Z</dcterms:modified>
</cp:coreProperties>
</file>